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360" y="2492375"/>
            <a:ext cx="8536940" cy="1246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620210"/>
            <a:ext cx="8595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6"/>
          <a:stretch>
            <a:fillRect/>
          </a:stretch>
        </p:blipFill>
        <p:spPr>
          <a:xfrm>
            <a:off x="2855595" y="836930"/>
            <a:ext cx="7344500" cy="533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6457" y="1304203"/>
            <a:ext cx="4457142" cy="46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7409" y="2277281"/>
            <a:ext cx="3485714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7409" y="3259898"/>
            <a:ext cx="2961904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7409" y="4204355"/>
            <a:ext cx="3171428" cy="48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7409" y="5177433"/>
            <a:ext cx="6676190" cy="4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692600"/>
            <a:ext cx="1037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0477" y="1159627"/>
            <a:ext cx="604048" cy="40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7882" y="1159627"/>
            <a:ext cx="594897" cy="40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3902" y="2633967"/>
            <a:ext cx="576591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1307" y="2633967"/>
            <a:ext cx="604048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265" y="3982085"/>
            <a:ext cx="4521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5753" y="4099150"/>
            <a:ext cx="594896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6428" y="5573490"/>
            <a:ext cx="594896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0269" y="5573490"/>
            <a:ext cx="320328" cy="38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764355"/>
            <a:ext cx="895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51808" y="3229540"/>
            <a:ext cx="3009880" cy="3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6081" y="3229540"/>
            <a:ext cx="2828181" cy="3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1808" y="4106577"/>
            <a:ext cx="2836081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6081" y="4114478"/>
            <a:ext cx="2780781" cy="37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1808" y="4991515"/>
            <a:ext cx="2172485" cy="33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6081" y="5007317"/>
            <a:ext cx="1959186" cy="31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51808" y="5908058"/>
            <a:ext cx="1303491" cy="3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6081" y="5908058"/>
            <a:ext cx="1303491" cy="3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745"/>
            <a:ext cx="10800000" cy="422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5519" y="2265718"/>
            <a:ext cx="4190476" cy="4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7900" y="2265718"/>
            <a:ext cx="3828572" cy="4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519" y="3370791"/>
            <a:ext cx="2933333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7900" y="3323158"/>
            <a:ext cx="2628571" cy="4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5519" y="4428231"/>
            <a:ext cx="1076190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7900" y="4428231"/>
            <a:ext cx="1304761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1026795" y="1052830"/>
            <a:ext cx="6167845" cy="43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609" y="2596945"/>
            <a:ext cx="3923809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09" y="3683676"/>
            <a:ext cx="2666666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09" y="4760873"/>
            <a:ext cx="1866666" cy="36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6672580" y="1052830"/>
            <a:ext cx="5520145" cy="423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634394" y="2588697"/>
            <a:ext cx="4980952" cy="4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634394" y="3676337"/>
            <a:ext cx="2933333" cy="37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634394" y="4754436"/>
            <a:ext cx="2142857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7"/>
          <a:stretch>
            <a:fillRect/>
          </a:stretch>
        </p:blipFill>
        <p:spPr>
          <a:xfrm>
            <a:off x="2567305" y="836930"/>
            <a:ext cx="7632790" cy="480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9595" y="1055952"/>
            <a:ext cx="4761904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119" y="2028092"/>
            <a:ext cx="6342857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119" y="3000231"/>
            <a:ext cx="3238095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119" y="3981901"/>
            <a:ext cx="2647619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9205" y="4637405"/>
            <a:ext cx="535241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692600"/>
            <a:ext cx="8577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28038" y="2849761"/>
            <a:ext cx="2700246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906" y="3644505"/>
            <a:ext cx="1664017" cy="2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6906" y="4401404"/>
            <a:ext cx="2034639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9087" y="5173440"/>
            <a:ext cx="3154069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6651" y="5922770"/>
            <a:ext cx="3570074" cy="3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