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41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13.png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07260" y="2060575"/>
            <a:ext cx="8075930" cy="2359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908685"/>
            <a:ext cx="10180955" cy="5448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681"/>
          <a:stretch>
            <a:fillRect/>
          </a:stretch>
        </p:blipFill>
        <p:spPr>
          <a:xfrm>
            <a:off x="3072130" y="1340485"/>
            <a:ext cx="7547610" cy="302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2727325" y="1556385"/>
            <a:ext cx="610171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855595" y="2636520"/>
            <a:ext cx="462026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2783840" y="3644900"/>
            <a:ext cx="652145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764355"/>
            <a:ext cx="76352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564333" y="4179933"/>
            <a:ext cx="882022" cy="31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50567" y="5008565"/>
            <a:ext cx="1057080" cy="31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04363" y="5008565"/>
            <a:ext cx="855090" cy="29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48571" y="5425088"/>
            <a:ext cx="1200000" cy="4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15" y="692600"/>
            <a:ext cx="8521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54163" y="2121320"/>
            <a:ext cx="991897" cy="330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2783" y="3053748"/>
            <a:ext cx="984383" cy="34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3703" y="3978657"/>
            <a:ext cx="1472817" cy="34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02138" y="4903566"/>
            <a:ext cx="991897" cy="35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02138" y="5835994"/>
            <a:ext cx="984383" cy="35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8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468599"/>
            <a:ext cx="7466666" cy="48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538095"/>
            <a:ext cx="334073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45996"/>
            <a:ext cx="3095238" cy="515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999865" y="2493010"/>
            <a:ext cx="305816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7058025" y="2493010"/>
            <a:ext cx="303530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2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836745"/>
            <a:ext cx="8189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980385" y="3120509"/>
            <a:ext cx="2809347" cy="26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5239" y="3084373"/>
            <a:ext cx="2202701" cy="26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80385" y="3915490"/>
            <a:ext cx="3213777" cy="35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5239" y="3915490"/>
            <a:ext cx="1393840" cy="274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80385" y="4782742"/>
            <a:ext cx="2007708" cy="26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05239" y="4746606"/>
            <a:ext cx="787194" cy="26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80385" y="5606632"/>
            <a:ext cx="996632" cy="274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764355"/>
            <a:ext cx="102425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3341" y="2229221"/>
            <a:ext cx="3495463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2990" y="2247306"/>
            <a:ext cx="4019330" cy="3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3341" y="3287180"/>
            <a:ext cx="4037395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92990" y="3269095"/>
            <a:ext cx="3513527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3341" y="4345139"/>
            <a:ext cx="2538049" cy="3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92990" y="4327055"/>
            <a:ext cx="2249018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3341" y="5375971"/>
            <a:ext cx="1526442" cy="3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92990" y="5375971"/>
            <a:ext cx="1490313" cy="3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836745"/>
            <a:ext cx="94718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50815" y="3528646"/>
            <a:ext cx="4176298" cy="41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0815" y="4481679"/>
            <a:ext cx="3741963" cy="4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9025" y="5443220"/>
            <a:ext cx="563181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65</cp:revision>
  <dcterms:created xsi:type="dcterms:W3CDTF">2015-09-16T06:44:00Z</dcterms:created>
  <dcterms:modified xsi:type="dcterms:W3CDTF">2023-11-24T15:34:04Z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