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0" y="2420620"/>
            <a:ext cx="6508750" cy="1138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612140"/>
            <a:ext cx="8990330" cy="322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5"/>
          <a:stretch>
            <a:fillRect/>
          </a:stretch>
        </p:blipFill>
        <p:spPr>
          <a:xfrm>
            <a:off x="2927350" y="3572510"/>
            <a:ext cx="6264910" cy="343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783840" y="3573145"/>
            <a:ext cx="55486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567219" y="4581763"/>
            <a:ext cx="5466666" cy="4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2495464" y="5373608"/>
            <a:ext cx="5466666" cy="4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2639609" y="6372463"/>
            <a:ext cx="5466666" cy="4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359785" y="836930"/>
            <a:ext cx="5807800" cy="421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0171" y="1256070"/>
            <a:ext cx="3933333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1599" y="2380625"/>
            <a:ext cx="1923809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1599" y="3409879"/>
            <a:ext cx="2123809" cy="47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1685" y="4007485"/>
            <a:ext cx="644080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2600"/>
            <a:ext cx="94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692785"/>
            <a:ext cx="9282430" cy="367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380" y="4005580"/>
            <a:ext cx="928243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639695" y="4293235"/>
            <a:ext cx="44373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068195" y="5159375"/>
            <a:ext cx="215455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068195" y="6052820"/>
            <a:ext cx="221297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84"/>
          <a:stretch>
            <a:fillRect/>
          </a:stretch>
        </p:blipFill>
        <p:spPr>
          <a:xfrm>
            <a:off x="2351405" y="908685"/>
            <a:ext cx="8641805" cy="560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51315" y="1356587"/>
            <a:ext cx="6047619" cy="4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3219" y="2481574"/>
            <a:ext cx="2190476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3219" y="3492155"/>
            <a:ext cx="2133333" cy="4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3219" y="4617142"/>
            <a:ext cx="1647619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13219" y="5656324"/>
            <a:ext cx="4828571" cy="4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0" y="726440"/>
            <a:ext cx="8701200" cy="470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5157470"/>
            <a:ext cx="8699500" cy="19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495550" y="5372735"/>
            <a:ext cx="764921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2495550" y="6165215"/>
            <a:ext cx="76492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404310"/>
            <a:ext cx="8530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764355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1780" y="1026996"/>
            <a:ext cx="5431675" cy="4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3348" y="2095675"/>
            <a:ext cx="2308462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3348" y="3073788"/>
            <a:ext cx="2254145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3455" y="4017010"/>
            <a:ext cx="953325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43348" y="5138694"/>
            <a:ext cx="796645" cy="4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