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46" r:id="rId4"/>
    <p:sldId id="344" r:id="rId5"/>
    <p:sldId id="343" r:id="rId6"/>
    <p:sldId id="342" r:id="rId7"/>
    <p:sldId id="341" r:id="rId8"/>
    <p:sldId id="340" r:id="rId9"/>
    <p:sldId id="338" r:id="rId10"/>
    <p:sldId id="337" r:id="rId11"/>
    <p:sldId id="336" r:id="rId12"/>
    <p:sldId id="334" r:id="rId13"/>
    <p:sldId id="332" r:id="rId14"/>
    <p:sldId id="330" r:id="rId15"/>
    <p:sldId id="329" r:id="rId16"/>
    <p:sldId id="328" r:id="rId17"/>
    <p:sldId id="327" r:id="rId18"/>
    <p:sldId id="326" r:id="rId19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1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81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gs" Target="tags/tag5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tags" Target="../tags/tag31.xml"/><Relationship Id="rId8" Type="http://schemas.openxmlformats.org/officeDocument/2006/relationships/tags" Target="../tags/tag30.xml"/><Relationship Id="rId7" Type="http://schemas.openxmlformats.org/officeDocument/2006/relationships/tags" Target="../tags/tag29.xml"/><Relationship Id="rId6" Type="http://schemas.openxmlformats.org/officeDocument/2006/relationships/tags" Target="../tags/tag28.xml"/><Relationship Id="rId5" Type="http://schemas.openxmlformats.org/officeDocument/2006/relationships/tags" Target="../tags/tag27.xml"/><Relationship Id="rId4" Type="http://schemas.openxmlformats.org/officeDocument/2006/relationships/tags" Target="../tags/tag26.xml"/><Relationship Id="rId3" Type="http://schemas.openxmlformats.org/officeDocument/2006/relationships/image" Target="../media/image15.png"/><Relationship Id="rId2" Type="http://schemas.openxmlformats.org/officeDocument/2006/relationships/tags" Target="../tags/tag25.xml"/><Relationship Id="rId13" Type="http://schemas.openxmlformats.org/officeDocument/2006/relationships/slideLayout" Target="../slideLayouts/slideLayout1.xml"/><Relationship Id="rId12" Type="http://schemas.openxmlformats.org/officeDocument/2006/relationships/tags" Target="../tags/tag34.xml"/><Relationship Id="rId11" Type="http://schemas.openxmlformats.org/officeDocument/2006/relationships/tags" Target="../tags/tag33.xml"/><Relationship Id="rId10" Type="http://schemas.openxmlformats.org/officeDocument/2006/relationships/tags" Target="../tags/tag32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38.xml"/><Relationship Id="rId5" Type="http://schemas.openxmlformats.org/officeDocument/2006/relationships/tags" Target="../tags/tag37.xml"/><Relationship Id="rId4" Type="http://schemas.openxmlformats.org/officeDocument/2006/relationships/tags" Target="../tags/tag36.xml"/><Relationship Id="rId3" Type="http://schemas.openxmlformats.org/officeDocument/2006/relationships/image" Target="../media/image17.png"/><Relationship Id="rId2" Type="http://schemas.openxmlformats.org/officeDocument/2006/relationships/tags" Target="../tags/tag35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tags" Target="../tags/tag44.xml"/><Relationship Id="rId7" Type="http://schemas.openxmlformats.org/officeDocument/2006/relationships/tags" Target="../tags/tag43.xml"/><Relationship Id="rId6" Type="http://schemas.openxmlformats.org/officeDocument/2006/relationships/tags" Target="../tags/tag42.xml"/><Relationship Id="rId5" Type="http://schemas.openxmlformats.org/officeDocument/2006/relationships/tags" Target="../tags/tag41.xml"/><Relationship Id="rId4" Type="http://schemas.openxmlformats.org/officeDocument/2006/relationships/tags" Target="../tags/tag40.xml"/><Relationship Id="rId3" Type="http://schemas.openxmlformats.org/officeDocument/2006/relationships/image" Target="../media/image19.png"/><Relationship Id="rId2" Type="http://schemas.openxmlformats.org/officeDocument/2006/relationships/tags" Target="../tags/tag39.xml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tags" Target="../tags/tag50.xml"/><Relationship Id="rId7" Type="http://schemas.openxmlformats.org/officeDocument/2006/relationships/tags" Target="../tags/tag49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Relationship Id="rId3" Type="http://schemas.openxmlformats.org/officeDocument/2006/relationships/image" Target="../media/image25.png"/><Relationship Id="rId2" Type="http://schemas.openxmlformats.org/officeDocument/2006/relationships/tags" Target="../tags/tag45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7.xml"/><Relationship Id="rId8" Type="http://schemas.openxmlformats.org/officeDocument/2006/relationships/tags" Target="../tags/tag6.xml"/><Relationship Id="rId7" Type="http://schemas.openxmlformats.org/officeDocument/2006/relationships/tags" Target="../tags/tag5.xml"/><Relationship Id="rId6" Type="http://schemas.openxmlformats.org/officeDocument/2006/relationships/tags" Target="../tags/tag4.xml"/><Relationship Id="rId5" Type="http://schemas.openxmlformats.org/officeDocument/2006/relationships/tags" Target="../tags/tag3.xml"/><Relationship Id="rId4" Type="http://schemas.openxmlformats.org/officeDocument/2006/relationships/tags" Target="../tags/tag2.xml"/><Relationship Id="rId3" Type="http://schemas.openxmlformats.org/officeDocument/2006/relationships/image" Target="../media/image5.png"/><Relationship Id="rId2" Type="http://schemas.openxmlformats.org/officeDocument/2006/relationships/tags" Target="../tags/tag1.xml"/><Relationship Id="rId18" Type="http://schemas.openxmlformats.org/officeDocument/2006/relationships/slideLayout" Target="../slideLayouts/slideLayout1.xml"/><Relationship Id="rId17" Type="http://schemas.openxmlformats.org/officeDocument/2006/relationships/tags" Target="../tags/tag15.xml"/><Relationship Id="rId16" Type="http://schemas.openxmlformats.org/officeDocument/2006/relationships/tags" Target="../tags/tag14.xml"/><Relationship Id="rId15" Type="http://schemas.openxmlformats.org/officeDocument/2006/relationships/tags" Target="../tags/tag13.xml"/><Relationship Id="rId14" Type="http://schemas.openxmlformats.org/officeDocument/2006/relationships/tags" Target="../tags/tag12.xml"/><Relationship Id="rId13" Type="http://schemas.openxmlformats.org/officeDocument/2006/relationships/tags" Target="../tags/tag11.xml"/><Relationship Id="rId12" Type="http://schemas.openxmlformats.org/officeDocument/2006/relationships/tags" Target="../tags/tag10.xml"/><Relationship Id="rId11" Type="http://schemas.openxmlformats.org/officeDocument/2006/relationships/tags" Target="../tags/tag9.xml"/><Relationship Id="rId10" Type="http://schemas.openxmlformats.org/officeDocument/2006/relationships/tags" Target="../tags/tag8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22.xml"/><Relationship Id="rId3" Type="http://schemas.openxmlformats.org/officeDocument/2006/relationships/image" Target="../media/image11.png"/><Relationship Id="rId2" Type="http://schemas.openxmlformats.org/officeDocument/2006/relationships/tags" Target="../tags/tag2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24.xml"/><Relationship Id="rId2" Type="http://schemas.openxmlformats.org/officeDocument/2006/relationships/tags" Target="../tags/tag23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326" b="56023"/>
          <a:stretch>
            <a:fillRect/>
          </a:stretch>
        </p:blipFill>
        <p:spPr>
          <a:xfrm>
            <a:off x="2783840" y="2349500"/>
            <a:ext cx="7059930" cy="12769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986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3809" y="2516683"/>
            <a:ext cx="2323809" cy="2479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396190" y="2535753"/>
            <a:ext cx="1676190" cy="2002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272380" y="2516683"/>
            <a:ext cx="1914286" cy="2479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43809" y="3069718"/>
            <a:ext cx="1400000" cy="2002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396190" y="3069718"/>
            <a:ext cx="1400000" cy="2002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272380" y="3069718"/>
            <a:ext cx="1400000" cy="2002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43809" y="3603683"/>
            <a:ext cx="704761" cy="2002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396190" y="3603683"/>
            <a:ext cx="990476" cy="2002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272380" y="3603683"/>
            <a:ext cx="714285" cy="2002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280" y="4076515"/>
            <a:ext cx="10800000" cy="29192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3" name="矩形 12"/>
          <p:cNvSpPr/>
          <p:nvPr>
            <p:custDataLst>
              <p:tags r:id="rId4"/>
            </p:custDataLst>
          </p:nvPr>
        </p:nvSpPr>
        <p:spPr bwMode="white">
          <a:xfrm>
            <a:off x="1017184" y="4935118"/>
            <a:ext cx="1828571" cy="219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5"/>
            </p:custDataLst>
          </p:nvPr>
        </p:nvSpPr>
        <p:spPr bwMode="white">
          <a:xfrm>
            <a:off x="4388613" y="4935118"/>
            <a:ext cx="1923809" cy="2480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>
            <p:custDataLst>
              <p:tags r:id="rId6"/>
            </p:custDataLst>
          </p:nvPr>
        </p:nvSpPr>
        <p:spPr bwMode="white">
          <a:xfrm>
            <a:off x="7274327" y="4935118"/>
            <a:ext cx="3152380" cy="2480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>
            <p:custDataLst>
              <p:tags r:id="rId7"/>
            </p:custDataLst>
          </p:nvPr>
        </p:nvSpPr>
        <p:spPr bwMode="white">
          <a:xfrm>
            <a:off x="1017184" y="5469361"/>
            <a:ext cx="1419047" cy="219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>
            <p:custDataLst>
              <p:tags r:id="rId8"/>
            </p:custDataLst>
          </p:nvPr>
        </p:nvSpPr>
        <p:spPr bwMode="white">
          <a:xfrm>
            <a:off x="4388613" y="5478901"/>
            <a:ext cx="1133333" cy="200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>
            <p:custDataLst>
              <p:tags r:id="rId9"/>
            </p:custDataLst>
          </p:nvPr>
        </p:nvSpPr>
        <p:spPr bwMode="white">
          <a:xfrm>
            <a:off x="7274327" y="5469361"/>
            <a:ext cx="1400000" cy="219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>
            <p:custDataLst>
              <p:tags r:id="rId10"/>
            </p:custDataLst>
          </p:nvPr>
        </p:nvSpPr>
        <p:spPr bwMode="white">
          <a:xfrm>
            <a:off x="1017184" y="6013143"/>
            <a:ext cx="866666" cy="200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>
            <p:custDataLst>
              <p:tags r:id="rId11"/>
            </p:custDataLst>
          </p:nvPr>
        </p:nvSpPr>
        <p:spPr bwMode="white">
          <a:xfrm>
            <a:off x="4388613" y="6013143"/>
            <a:ext cx="714285" cy="200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>
            <p:custDataLst>
              <p:tags r:id="rId12"/>
            </p:custDataLst>
          </p:nvPr>
        </p:nvSpPr>
        <p:spPr bwMode="white">
          <a:xfrm>
            <a:off x="7274327" y="6013143"/>
            <a:ext cx="714285" cy="200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  <p:bldP spid="20" grpId="0" bldLvl="0" animBg="1"/>
      <p:bldP spid="21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1322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670" y="2204535"/>
            <a:ext cx="10800000" cy="34256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4"/>
            </p:custDataLst>
          </p:nvPr>
        </p:nvSpPr>
        <p:spPr bwMode="white">
          <a:xfrm>
            <a:off x="9441955" y="3406868"/>
            <a:ext cx="676190" cy="2194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5"/>
            </p:custDataLst>
          </p:nvPr>
        </p:nvSpPr>
        <p:spPr bwMode="white">
          <a:xfrm>
            <a:off x="7594336" y="4208423"/>
            <a:ext cx="523809" cy="2194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6"/>
            </p:custDataLst>
          </p:nvPr>
        </p:nvSpPr>
        <p:spPr bwMode="white">
          <a:xfrm>
            <a:off x="5680050" y="5000437"/>
            <a:ext cx="514285" cy="229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634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97"/>
          <a:stretch>
            <a:fillRect/>
          </a:stretch>
        </p:blipFill>
        <p:spPr>
          <a:xfrm>
            <a:off x="1581785" y="3429000"/>
            <a:ext cx="10346780" cy="26142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4"/>
            </p:custDataLst>
          </p:nvPr>
        </p:nvSpPr>
        <p:spPr bwMode="white">
          <a:xfrm>
            <a:off x="1724025" y="3465830"/>
            <a:ext cx="8152765" cy="316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5"/>
            </p:custDataLst>
          </p:nvPr>
        </p:nvSpPr>
        <p:spPr bwMode="white">
          <a:xfrm>
            <a:off x="1543599" y="4068142"/>
            <a:ext cx="2514285" cy="2480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6"/>
            </p:custDataLst>
          </p:nvPr>
        </p:nvSpPr>
        <p:spPr bwMode="white">
          <a:xfrm>
            <a:off x="1543599" y="4621590"/>
            <a:ext cx="1580952" cy="1908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7"/>
            </p:custDataLst>
          </p:nvPr>
        </p:nvSpPr>
        <p:spPr bwMode="white">
          <a:xfrm>
            <a:off x="1418590" y="5093970"/>
            <a:ext cx="8458835" cy="291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8"/>
            </p:custDataLst>
          </p:nvPr>
        </p:nvSpPr>
        <p:spPr bwMode="white">
          <a:xfrm>
            <a:off x="1543685" y="5520055"/>
            <a:ext cx="8333105" cy="389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9" grpId="0" bldLvl="0" animBg="1"/>
      <p:bldP spid="10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386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67619" y="2269072"/>
            <a:ext cx="9561904" cy="2670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20000" y="2812698"/>
            <a:ext cx="1914285" cy="2575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20000" y="3365861"/>
            <a:ext cx="1400000" cy="190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20420" y="3853180"/>
            <a:ext cx="10109200" cy="276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101090" y="4204335"/>
            <a:ext cx="10130790" cy="449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bldLvl="0" animBg="1"/>
      <p:bldP spid="9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623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39047" y="2421489"/>
            <a:ext cx="6200000" cy="2670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72380" y="2993656"/>
            <a:ext cx="2000000" cy="257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72380" y="3556287"/>
            <a:ext cx="1171428" cy="2097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72380" y="4099845"/>
            <a:ext cx="10323810" cy="2670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53465" y="4462780"/>
            <a:ext cx="10485120" cy="457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623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39290" y="2717800"/>
            <a:ext cx="9580880" cy="513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643809" y="3537215"/>
            <a:ext cx="1171428" cy="2097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643809" y="4071237"/>
            <a:ext cx="9761904" cy="2765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624965" y="4425950"/>
            <a:ext cx="9985375" cy="474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animBg="1"/>
      <p:bldP spid="8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023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436370" y="2279650"/>
            <a:ext cx="9521825" cy="324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96190" y="2909269"/>
            <a:ext cx="1304761" cy="2194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03580" y="3394075"/>
            <a:ext cx="10253980" cy="326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177290" y="3985895"/>
            <a:ext cx="10239375" cy="288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  <p:bldP spid="8" grpId="0" bldLvl="0" animBg="1"/>
      <p:bldP spid="9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7748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4800" y="2997015"/>
            <a:ext cx="10800000" cy="27053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4"/>
            </p:custDataLst>
          </p:nvPr>
        </p:nvSpPr>
        <p:spPr bwMode="white">
          <a:xfrm>
            <a:off x="1195070" y="2902585"/>
            <a:ext cx="10182225" cy="494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5"/>
            </p:custDataLst>
          </p:nvPr>
        </p:nvSpPr>
        <p:spPr bwMode="white">
          <a:xfrm>
            <a:off x="986704" y="3692413"/>
            <a:ext cx="1942857" cy="2286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6"/>
            </p:custDataLst>
          </p:nvPr>
        </p:nvSpPr>
        <p:spPr bwMode="white">
          <a:xfrm>
            <a:off x="986704" y="4244921"/>
            <a:ext cx="1514285" cy="2286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7"/>
            </p:custDataLst>
          </p:nvPr>
        </p:nvSpPr>
        <p:spPr bwMode="white">
          <a:xfrm>
            <a:off x="986704" y="4797429"/>
            <a:ext cx="10390476" cy="2667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8"/>
            </p:custDataLst>
          </p:nvPr>
        </p:nvSpPr>
        <p:spPr bwMode="white">
          <a:xfrm>
            <a:off x="986790" y="5285105"/>
            <a:ext cx="10838815" cy="331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222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91428" y="1679180"/>
            <a:ext cx="1295238" cy="2962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681904" y="1679180"/>
            <a:ext cx="1285714" cy="2962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900952" y="2845071"/>
            <a:ext cx="1619047" cy="2962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3357060"/>
            <a:ext cx="10800000" cy="23263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>
            <p:custDataLst>
              <p:tags r:id="rId4"/>
            </p:custDataLst>
          </p:nvPr>
        </p:nvSpPr>
        <p:spPr bwMode="white">
          <a:xfrm>
            <a:off x="1647044" y="4348616"/>
            <a:ext cx="371428" cy="228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5"/>
            </p:custDataLst>
          </p:nvPr>
        </p:nvSpPr>
        <p:spPr bwMode="white">
          <a:xfrm>
            <a:off x="3266091" y="4348616"/>
            <a:ext cx="371428" cy="228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6"/>
            </p:custDataLst>
          </p:nvPr>
        </p:nvSpPr>
        <p:spPr bwMode="white">
          <a:xfrm>
            <a:off x="3942080" y="4338320"/>
            <a:ext cx="269240" cy="238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7"/>
            </p:custDataLst>
          </p:nvPr>
        </p:nvSpPr>
        <p:spPr bwMode="white">
          <a:xfrm>
            <a:off x="8247044" y="4348616"/>
            <a:ext cx="371428" cy="228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8"/>
            </p:custDataLst>
          </p:nvPr>
        </p:nvSpPr>
        <p:spPr bwMode="white">
          <a:xfrm>
            <a:off x="8827996" y="4339082"/>
            <a:ext cx="276190" cy="2192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9"/>
            </p:custDataLst>
          </p:nvPr>
        </p:nvSpPr>
        <p:spPr bwMode="white">
          <a:xfrm>
            <a:off x="9580377" y="4348616"/>
            <a:ext cx="371428" cy="228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10"/>
            </p:custDataLst>
          </p:nvPr>
        </p:nvSpPr>
        <p:spPr bwMode="white">
          <a:xfrm>
            <a:off x="10163175" y="4320540"/>
            <a:ext cx="246380" cy="256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11"/>
            </p:custDataLst>
          </p:nvPr>
        </p:nvSpPr>
        <p:spPr bwMode="white">
          <a:xfrm>
            <a:off x="10837520" y="4348616"/>
            <a:ext cx="190476" cy="2192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>
            <p:custDataLst>
              <p:tags r:id="rId12"/>
            </p:custDataLst>
          </p:nvPr>
        </p:nvSpPr>
        <p:spPr bwMode="white">
          <a:xfrm>
            <a:off x="4589901" y="5130420"/>
            <a:ext cx="276190" cy="2192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>
            <p:custDataLst>
              <p:tags r:id="rId13"/>
            </p:custDataLst>
          </p:nvPr>
        </p:nvSpPr>
        <p:spPr bwMode="white">
          <a:xfrm>
            <a:off x="5132758" y="5139954"/>
            <a:ext cx="476190" cy="228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>
            <p:custDataLst>
              <p:tags r:id="rId14"/>
            </p:custDataLst>
          </p:nvPr>
        </p:nvSpPr>
        <p:spPr bwMode="white">
          <a:xfrm>
            <a:off x="8813165" y="5114925"/>
            <a:ext cx="254635" cy="250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>
            <p:custDataLst>
              <p:tags r:id="rId15"/>
            </p:custDataLst>
          </p:nvPr>
        </p:nvSpPr>
        <p:spPr bwMode="white">
          <a:xfrm>
            <a:off x="9389901" y="5139954"/>
            <a:ext cx="361905" cy="2192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>
            <p:custDataLst>
              <p:tags r:id="rId16"/>
            </p:custDataLst>
          </p:nvPr>
        </p:nvSpPr>
        <p:spPr bwMode="white">
          <a:xfrm>
            <a:off x="9959340" y="5115560"/>
            <a:ext cx="239395" cy="233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>
            <p:custDataLst>
              <p:tags r:id="rId17"/>
            </p:custDataLst>
          </p:nvPr>
        </p:nvSpPr>
        <p:spPr bwMode="white">
          <a:xfrm>
            <a:off x="10599425" y="5139954"/>
            <a:ext cx="209523" cy="228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  <p:bldP spid="21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639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>
        <p:nvSpPr>
          <p:cNvPr id="6" name="椭圆 5"/>
          <p:cNvSpPr/>
          <p:nvPr/>
        </p:nvSpPr>
        <p:spPr>
          <a:xfrm>
            <a:off x="2967355" y="1772285"/>
            <a:ext cx="367665" cy="36004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椭圆 8"/>
          <p:cNvSpPr/>
          <p:nvPr>
            <p:custDataLst>
              <p:tags r:id="rId2"/>
            </p:custDataLst>
          </p:nvPr>
        </p:nvSpPr>
        <p:spPr>
          <a:xfrm>
            <a:off x="7752080" y="1772285"/>
            <a:ext cx="288290" cy="36004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椭圆 10"/>
          <p:cNvSpPr/>
          <p:nvPr>
            <p:custDataLst>
              <p:tags r:id="rId3"/>
            </p:custDataLst>
          </p:nvPr>
        </p:nvSpPr>
        <p:spPr>
          <a:xfrm>
            <a:off x="2892425" y="2420620"/>
            <a:ext cx="330835" cy="36004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椭圆 11"/>
          <p:cNvSpPr/>
          <p:nvPr>
            <p:custDataLst>
              <p:tags r:id="rId4"/>
            </p:custDataLst>
          </p:nvPr>
        </p:nvSpPr>
        <p:spPr>
          <a:xfrm>
            <a:off x="7392035" y="2420620"/>
            <a:ext cx="367665" cy="36004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椭圆 12"/>
          <p:cNvSpPr/>
          <p:nvPr>
            <p:custDataLst>
              <p:tags r:id="rId5"/>
            </p:custDataLst>
          </p:nvPr>
        </p:nvSpPr>
        <p:spPr>
          <a:xfrm>
            <a:off x="3441700" y="3084195"/>
            <a:ext cx="367665" cy="34480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椭圆 13"/>
          <p:cNvSpPr/>
          <p:nvPr>
            <p:custDataLst>
              <p:tags r:id="rId6"/>
            </p:custDataLst>
          </p:nvPr>
        </p:nvSpPr>
        <p:spPr>
          <a:xfrm>
            <a:off x="8040370" y="3083560"/>
            <a:ext cx="367665" cy="34544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  <p:bldP spid="9" grpId="0" bldLvl="0" animBg="1"/>
      <p:bldP spid="9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762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386666" y="1687314"/>
            <a:ext cx="514285" cy="228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243809" y="2269104"/>
            <a:ext cx="523809" cy="2193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358095" y="2850894"/>
            <a:ext cx="533333" cy="2193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91428" y="4014473"/>
            <a:ext cx="371428" cy="228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298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15238" y="1753235"/>
            <a:ext cx="314285" cy="295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615238" y="2334398"/>
            <a:ext cx="314285" cy="295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596190" y="2915560"/>
            <a:ext cx="323809" cy="295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615238" y="3496723"/>
            <a:ext cx="323809" cy="295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596190" y="4077886"/>
            <a:ext cx="323809" cy="295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792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691428" y="1782229"/>
            <a:ext cx="247619" cy="2383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091428" y="3507542"/>
            <a:ext cx="247619" cy="2383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151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700952" y="1181584"/>
            <a:ext cx="276190" cy="2286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272380" y="2905896"/>
            <a:ext cx="228571" cy="2381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860615"/>
            <a:ext cx="10800000" cy="13052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4"/>
            </p:custDataLst>
          </p:nvPr>
        </p:nvSpPr>
        <p:spPr bwMode="white">
          <a:xfrm>
            <a:off x="8691428" y="4127375"/>
            <a:ext cx="247619" cy="2381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769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605714" y="2343877"/>
            <a:ext cx="371428" cy="2191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339047" y="2343877"/>
            <a:ext cx="514285" cy="2191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558095" y="2343877"/>
            <a:ext cx="371428" cy="2191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110476" y="2343877"/>
            <a:ext cx="542857" cy="2191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767619" y="2915492"/>
            <a:ext cx="533333" cy="2286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481904" y="2915492"/>
            <a:ext cx="209523" cy="2286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577142" y="2915492"/>
            <a:ext cx="514285" cy="2286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443809" y="2915492"/>
            <a:ext cx="361904" cy="2286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404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643809" y="1791633"/>
            <a:ext cx="971428" cy="2192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500952" y="1791633"/>
            <a:ext cx="971429" cy="2192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 flipV="1">
            <a:off x="805815" y="2095500"/>
            <a:ext cx="4326255" cy="1450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>
            <p:custDataLst>
              <p:tags r:id="rId3"/>
            </p:custDataLst>
          </p:nvPr>
        </p:nvSpPr>
        <p:spPr bwMode="white">
          <a:xfrm flipV="1">
            <a:off x="6168390" y="2204720"/>
            <a:ext cx="4326255" cy="1861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2" grpId="0" bldLvl="0" animBg="1"/>
      <p:bldP spid="36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KSO_WM_BEAUTIFY_FLAG" val=""/>
</p:tagLst>
</file>

<file path=ppt/tags/tag29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30.xml><?xml version="1.0" encoding="utf-8"?>
<p:tagLst xmlns:p="http://schemas.openxmlformats.org/presentationml/2006/main">
  <p:tag name="KSO_WM_BEAUTIFY_FLAG" val=""/>
</p:tagLst>
</file>

<file path=ppt/tags/tag31.xml><?xml version="1.0" encoding="utf-8"?>
<p:tagLst xmlns:p="http://schemas.openxmlformats.org/presentationml/2006/main">
  <p:tag name="KSO_WM_BEAUTIFY_FLAG" val=""/>
</p:tagLst>
</file>

<file path=ppt/tags/tag32.xml><?xml version="1.0" encoding="utf-8"?>
<p:tagLst xmlns:p="http://schemas.openxmlformats.org/presentationml/2006/main">
  <p:tag name="KSO_WM_BEAUTIFY_FLAG" val=""/>
</p:tagLst>
</file>

<file path=ppt/tags/tag33.xml><?xml version="1.0" encoding="utf-8"?>
<p:tagLst xmlns:p="http://schemas.openxmlformats.org/presentationml/2006/main">
  <p:tag name="KSO_WM_BEAUTIFY_FLAG" val=""/>
</p:tagLst>
</file>

<file path=ppt/tags/tag34.xml><?xml version="1.0" encoding="utf-8"?>
<p:tagLst xmlns:p="http://schemas.openxmlformats.org/presentationml/2006/main">
  <p:tag name="KSO_WM_BEAUTIFY_FLAG" val=""/>
</p:tagLst>
</file>

<file path=ppt/tags/tag35.xml><?xml version="1.0" encoding="utf-8"?>
<p:tagLst xmlns:p="http://schemas.openxmlformats.org/presentationml/2006/main">
  <p:tag name="KSO_WM_BEAUTIFY_FLAG" val=""/>
</p:tagLst>
</file>

<file path=ppt/tags/tag36.xml><?xml version="1.0" encoding="utf-8"?>
<p:tagLst xmlns:p="http://schemas.openxmlformats.org/presentationml/2006/main">
  <p:tag name="KSO_WM_BEAUTIFY_FLAG" val=""/>
</p:tagLst>
</file>

<file path=ppt/tags/tag37.xml><?xml version="1.0" encoding="utf-8"?>
<p:tagLst xmlns:p="http://schemas.openxmlformats.org/presentationml/2006/main">
  <p:tag name="KSO_WM_BEAUTIFY_FLAG" val=""/>
</p:tagLst>
</file>

<file path=ppt/tags/tag38.xml><?xml version="1.0" encoding="utf-8"?>
<p:tagLst xmlns:p="http://schemas.openxmlformats.org/presentationml/2006/main">
  <p:tag name="KSO_WM_BEAUTIFY_FLAG" val=""/>
</p:tagLst>
</file>

<file path=ppt/tags/tag39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40.xml><?xml version="1.0" encoding="utf-8"?>
<p:tagLst xmlns:p="http://schemas.openxmlformats.org/presentationml/2006/main">
  <p:tag name="KSO_WM_BEAUTIFY_FLAG" val=""/>
</p:tagLst>
</file>

<file path=ppt/tags/tag41.xml><?xml version="1.0" encoding="utf-8"?>
<p:tagLst xmlns:p="http://schemas.openxmlformats.org/presentationml/2006/main">
  <p:tag name="KSO_WM_BEAUTIFY_FLAG" val=""/>
</p:tagLst>
</file>

<file path=ppt/tags/tag42.xml><?xml version="1.0" encoding="utf-8"?>
<p:tagLst xmlns:p="http://schemas.openxmlformats.org/presentationml/2006/main">
  <p:tag name="KSO_WM_BEAUTIFY_FLAG" val=""/>
</p:tagLst>
</file>

<file path=ppt/tags/tag43.xml><?xml version="1.0" encoding="utf-8"?>
<p:tagLst xmlns:p="http://schemas.openxmlformats.org/presentationml/2006/main">
  <p:tag name="KSO_WM_BEAUTIFY_FLAG" val=""/>
</p:tagLst>
</file>

<file path=ppt/tags/tag44.xml><?xml version="1.0" encoding="utf-8"?>
<p:tagLst xmlns:p="http://schemas.openxmlformats.org/presentationml/2006/main">
  <p:tag name="KSO_WM_BEAUTIFY_FLAG" val=""/>
</p:tagLst>
</file>

<file path=ppt/tags/tag45.xml><?xml version="1.0" encoding="utf-8"?>
<p:tagLst xmlns:p="http://schemas.openxmlformats.org/presentationml/2006/main">
  <p:tag name="KSO_WM_BEAUTIFY_FLAG" val=""/>
</p:tagLst>
</file>

<file path=ppt/tags/tag46.xml><?xml version="1.0" encoding="utf-8"?>
<p:tagLst xmlns:p="http://schemas.openxmlformats.org/presentationml/2006/main">
  <p:tag name="KSO_WM_BEAUTIFY_FLAG" val=""/>
</p:tagLst>
</file>

<file path=ppt/tags/tag47.xml><?xml version="1.0" encoding="utf-8"?>
<p:tagLst xmlns:p="http://schemas.openxmlformats.org/presentationml/2006/main">
  <p:tag name="KSO_WM_BEAUTIFY_FLAG" val=""/>
</p:tagLst>
</file>

<file path=ppt/tags/tag48.xml><?xml version="1.0" encoding="utf-8"?>
<p:tagLst xmlns:p="http://schemas.openxmlformats.org/presentationml/2006/main">
  <p:tag name="KSO_WM_BEAUTIFY_FLAG" val=""/>
</p:tagLst>
</file>

<file path=ppt/tags/tag49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50.xml><?xml version="1.0" encoding="utf-8"?>
<p:tagLst xmlns:p="http://schemas.openxmlformats.org/presentationml/2006/main">
  <p:tag name="KSO_WM_BEAUTIFY_FLAG" val=""/>
</p:tagLst>
</file>

<file path=ppt/tags/tag51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4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64</cp:revision>
  <dcterms:created xsi:type="dcterms:W3CDTF">2015-09-16T06:44:00Z</dcterms:created>
  <dcterms:modified xsi:type="dcterms:W3CDTF">2023-11-24T12:19:53Z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2052-12.1.0.15712</vt:lpwstr>
  </property>
  <property fmtid="{D5CDD505-2E9C-101B-9397-08002B2CF9AE}" pid="3" name="ICV">
    <vt:lpwstr>0803F182AC044BA3913AF2E555CD301E</vt:lpwstr>
  </property>
</Properties>
</file>