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4275" y="1917065"/>
            <a:ext cx="4743450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3213100"/>
            <a:ext cx="70199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5"/>
          <a:stretch>
            <a:fillRect/>
          </a:stretch>
        </p:blipFill>
        <p:spPr>
          <a:xfrm>
            <a:off x="1919605" y="836930"/>
            <a:ext cx="9980930" cy="413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419" y="1294792"/>
            <a:ext cx="5295238" cy="49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419" y="2296770"/>
            <a:ext cx="5552380" cy="46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505" y="3177540"/>
            <a:ext cx="49650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505" y="4083685"/>
            <a:ext cx="24028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35470" y="3221990"/>
            <a:ext cx="49650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295775" y="4076700"/>
            <a:ext cx="42608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2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6"/>
          <a:stretch>
            <a:fillRect/>
          </a:stretch>
        </p:blipFill>
        <p:spPr>
          <a:xfrm>
            <a:off x="1391920" y="980440"/>
            <a:ext cx="9888945" cy="474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82306" y="1247314"/>
            <a:ext cx="3933333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3734" y="2267863"/>
            <a:ext cx="2971428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3734" y="3173958"/>
            <a:ext cx="2114285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3820" y="4146550"/>
            <a:ext cx="40100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3734" y="5119678"/>
            <a:ext cx="2428571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63845" y="4149090"/>
            <a:ext cx="55797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5" y="549090"/>
            <a:ext cx="7695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63986" y="3320410"/>
            <a:ext cx="665003" cy="2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3986" y="4149090"/>
            <a:ext cx="671789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9348" y="4991354"/>
            <a:ext cx="454645" cy="2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3986" y="5820033"/>
            <a:ext cx="671789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5498" y="3648923"/>
            <a:ext cx="6863676" cy="55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1911" y="6002769"/>
            <a:ext cx="931762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2495550" y="764540"/>
            <a:ext cx="7992835" cy="456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0221" y="3778310"/>
            <a:ext cx="2361904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221" y="4903774"/>
            <a:ext cx="1304761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60"/>
          <a:stretch>
            <a:fillRect/>
          </a:stretch>
        </p:blipFill>
        <p:spPr>
          <a:xfrm>
            <a:off x="2423795" y="764540"/>
            <a:ext cx="7272745" cy="486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5609" y="2584462"/>
            <a:ext cx="3190476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5609" y="3680338"/>
            <a:ext cx="2400000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5609" y="4766684"/>
            <a:ext cx="1076190" cy="35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8"/>
          <a:stretch>
            <a:fillRect/>
          </a:stretch>
        </p:blipFill>
        <p:spPr>
          <a:xfrm>
            <a:off x="2927350" y="972185"/>
            <a:ext cx="6913335" cy="423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9164" y="2317238"/>
            <a:ext cx="4190476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9164" y="3443041"/>
            <a:ext cx="2657142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9164" y="4540221"/>
            <a:ext cx="1333333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3071495" y="972185"/>
            <a:ext cx="7345135" cy="380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5214" y="1201055"/>
            <a:ext cx="3200000" cy="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3309" y="2193629"/>
            <a:ext cx="2704761" cy="3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3309" y="3119394"/>
            <a:ext cx="2114285" cy="46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3395" y="3660775"/>
            <a:ext cx="721360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764540"/>
            <a:ext cx="10513695" cy="619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2023-11-23T08:15:54Z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