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525" y="2060575"/>
            <a:ext cx="11612880" cy="21863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05714" y="5436249"/>
            <a:ext cx="6276190" cy="486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3036570"/>
            <a:ext cx="7811770" cy="399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7845" y="4076065"/>
            <a:ext cx="59690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1990" y="5013325"/>
            <a:ext cx="736600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7395" y="6381115"/>
            <a:ext cx="122364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2351405" y="908685"/>
            <a:ext cx="3745865" cy="2350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51"/>
          <a:stretch>
            <a:fillRect/>
          </a:stretch>
        </p:blipFill>
        <p:spPr>
          <a:xfrm>
            <a:off x="695325" y="1196975"/>
            <a:ext cx="11544300" cy="337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0190" y="2997200"/>
            <a:ext cx="1871345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4581340"/>
            <a:ext cx="10800000" cy="2074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36740" y="5107305"/>
            <a:ext cx="1440180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04"/>
          <a:stretch>
            <a:fillRect/>
          </a:stretch>
        </p:blipFill>
        <p:spPr>
          <a:xfrm>
            <a:off x="983615" y="1052830"/>
            <a:ext cx="10221595" cy="3820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3191510" y="3717290"/>
            <a:ext cx="1077595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6287770" y="3861435"/>
            <a:ext cx="908685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76910"/>
            <a:ext cx="9184005" cy="618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77985" y="3199130"/>
            <a:ext cx="75692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7660" y="5659755"/>
            <a:ext cx="636270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9523" y="3688867"/>
            <a:ext cx="542857" cy="55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972000"/>
            <a:ext cx="7586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74540" y="2961640"/>
            <a:ext cx="80708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19069" y="2965588"/>
            <a:ext cx="755958" cy="3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74818" y="3828585"/>
            <a:ext cx="755958" cy="32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8740" y="3546475"/>
            <a:ext cx="57594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74540" y="4852035"/>
            <a:ext cx="75565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54290" y="4519930"/>
            <a:ext cx="60706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90085" y="5814695"/>
            <a:ext cx="84074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32449" y="5889073"/>
            <a:ext cx="956655" cy="34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3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5" y="980255"/>
            <a:ext cx="8479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522345" y="5902325"/>
            <a:ext cx="448818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90"/>
          <a:stretch>
            <a:fillRect/>
          </a:stretch>
        </p:blipFill>
        <p:spPr>
          <a:xfrm>
            <a:off x="2783840" y="836295"/>
            <a:ext cx="7345135" cy="5471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17290" y="2212975"/>
            <a:ext cx="5024120" cy="125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7559" y="5469197"/>
            <a:ext cx="1238095" cy="543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2023-11-24T15:53:35Z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