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3" r:id="rId8"/>
    <p:sldId id="342" r:id="rId9"/>
    <p:sldId id="340" r:id="rId10"/>
    <p:sldId id="338" r:id="rId11"/>
    <p:sldId id="337" r:id="rId12"/>
    <p:sldId id="336" r:id="rId13"/>
    <p:sldId id="335" r:id="rId14"/>
    <p:sldId id="333" r:id="rId15"/>
    <p:sldId id="332" r:id="rId16"/>
    <p:sldId id="329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1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9.png"/><Relationship Id="rId2" Type="http://schemas.openxmlformats.org/officeDocument/2006/relationships/tags" Target="../tags/tag16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 b="39766"/>
          <a:stretch>
            <a:fillRect/>
          </a:stretch>
        </p:blipFill>
        <p:spPr>
          <a:xfrm>
            <a:off x="2495550" y="2636520"/>
            <a:ext cx="8084820" cy="125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700530"/>
            <a:ext cx="2948305" cy="15297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195" y="1628775"/>
            <a:ext cx="2959735" cy="16910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2015" y="1700530"/>
            <a:ext cx="1807845" cy="149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2453333" y="3424883"/>
            <a:ext cx="209523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43809" y="3424883"/>
            <a:ext cx="209523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81904" y="3434428"/>
            <a:ext cx="219047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29523" y="3424883"/>
            <a:ext cx="200000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43809" y="4026174"/>
            <a:ext cx="533333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43809" y="4026174"/>
            <a:ext cx="533333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81904" y="4026174"/>
            <a:ext cx="533334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39047" y="4026174"/>
            <a:ext cx="676190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628775"/>
            <a:ext cx="1526540" cy="14744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1628775"/>
            <a:ext cx="1562100" cy="15792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28775"/>
            <a:ext cx="1750060" cy="16129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70" y="1571625"/>
            <a:ext cx="1654175" cy="163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405722"/>
            <a:ext cx="3609523" cy="2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3405722"/>
            <a:ext cx="4400000" cy="2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959274"/>
            <a:ext cx="1580952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619" y="3959274"/>
            <a:ext cx="1447619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1428" y="4522371"/>
            <a:ext cx="666666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619" y="4522371"/>
            <a:ext cx="809523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717640"/>
            <a:ext cx="2495238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238" y="2281651"/>
            <a:ext cx="2390476" cy="23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960375"/>
            <a:ext cx="3342857" cy="23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559560" y="3500755"/>
            <a:ext cx="10297250" cy="214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27835" y="3608070"/>
            <a:ext cx="973582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521374" y="4206364"/>
            <a:ext cx="1628571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06220" y="4578350"/>
            <a:ext cx="99580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521460" y="5165090"/>
            <a:ext cx="100183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890" y="2171065"/>
            <a:ext cx="1002157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890" y="2790190"/>
            <a:ext cx="100215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890" y="3370580"/>
            <a:ext cx="103543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326582"/>
            <a:ext cx="6780952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889402"/>
            <a:ext cx="1447619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115" y="3336925"/>
            <a:ext cx="714311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890" y="3919855"/>
            <a:ext cx="105600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567305"/>
            <a:ext cx="96920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478755"/>
            <a:ext cx="1123809" cy="1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4002981"/>
            <a:ext cx="9895238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890" y="4271010"/>
            <a:ext cx="100723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772451"/>
            <a:ext cx="676190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344202"/>
            <a:ext cx="666666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2954069"/>
            <a:ext cx="209523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190" y="3535349"/>
            <a:ext cx="20952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047" y="4107100"/>
            <a:ext cx="20952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7142" y="4107100"/>
            <a:ext cx="180952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0476" y="4678851"/>
            <a:ext cx="180952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257821"/>
            <a:ext cx="371428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791353"/>
            <a:ext cx="666666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857" y="1791353"/>
            <a:ext cx="638095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1904" y="2410632"/>
            <a:ext cx="209523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095" y="2410632"/>
            <a:ext cx="200000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0000" y="2982274"/>
            <a:ext cx="209523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1904" y="4125559"/>
            <a:ext cx="371428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142" y="4125559"/>
            <a:ext cx="371428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1686606"/>
            <a:ext cx="371428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1686606"/>
            <a:ext cx="371428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619" y="2258291"/>
            <a:ext cx="371428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8571" y="2829976"/>
            <a:ext cx="371428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3809" y="3973346"/>
            <a:ext cx="352380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3809" y="3973346"/>
            <a:ext cx="209523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6666" y="5116716"/>
            <a:ext cx="514285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08795" y="4293235"/>
            <a:ext cx="2099945" cy="171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74447"/>
            <a:ext cx="276190" cy="21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9523" y="2309412"/>
            <a:ext cx="323809" cy="29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480550" y="764540"/>
            <a:ext cx="226314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335"/>
            <a:ext cx="10800000" cy="177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599425" y="2913977"/>
            <a:ext cx="323809" cy="28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647044" y="3517131"/>
            <a:ext cx="276190" cy="22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637520" y="4101138"/>
            <a:ext cx="285714" cy="22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1810381"/>
            <a:ext cx="247619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3925388"/>
            <a:ext cx="285715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1763467"/>
            <a:ext cx="228571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3489438"/>
            <a:ext cx="238094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77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377142" y="5353813"/>
            <a:ext cx="247620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19"/>
          <a:stretch>
            <a:fillRect/>
          </a:stretch>
        </p:blipFill>
        <p:spPr>
          <a:xfrm>
            <a:off x="2207260" y="3068955"/>
            <a:ext cx="8497660" cy="271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616693" y="5100517"/>
            <a:ext cx="847619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397646" y="5100517"/>
            <a:ext cx="847619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197646" y="5110056"/>
            <a:ext cx="857142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911931" y="5100517"/>
            <a:ext cx="847619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204720"/>
            <a:ext cx="2410460" cy="16903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55820" y="2204720"/>
            <a:ext cx="2410460" cy="16903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40370" y="2204720"/>
            <a:ext cx="2410460" cy="169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