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2132330"/>
            <a:ext cx="6958965" cy="2049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764355"/>
            <a:ext cx="9867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2955" y="990920"/>
            <a:ext cx="3428240" cy="42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5855" y="1932305"/>
            <a:ext cx="33439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2925" y="2864485"/>
            <a:ext cx="266573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12955" y="3805565"/>
            <a:ext cx="1200754" cy="37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12925" y="4729480"/>
            <a:ext cx="9043035" cy="16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59555" y="989015"/>
            <a:ext cx="3428240" cy="42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705600" y="1930400"/>
            <a:ext cx="358076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6287770" y="2830195"/>
            <a:ext cx="307721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6287800" y="3803660"/>
            <a:ext cx="1200754" cy="37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8" grpId="0" bldLvl="0" animBg="1"/>
      <p:bldP spid="20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745"/>
            <a:ext cx="1026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3365" y="1062990"/>
            <a:ext cx="384937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1795" y="1062990"/>
            <a:ext cx="228219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3258" y="2032216"/>
            <a:ext cx="2299409" cy="4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3365" y="3001010"/>
            <a:ext cx="416560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6130" y="3001010"/>
            <a:ext cx="200723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3365" y="3970020"/>
            <a:ext cx="19253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50920" y="3942080"/>
            <a:ext cx="71399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3258" y="4966556"/>
            <a:ext cx="1394130" cy="43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7600" y="5801995"/>
            <a:ext cx="772922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770245" y="3026410"/>
            <a:ext cx="260540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7824470" y="1052830"/>
            <a:ext cx="280670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6" grpId="0" bldLvl="0" animBg="1"/>
      <p:bldP spid="2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692600"/>
            <a:ext cx="9253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70595" y="3805451"/>
            <a:ext cx="285617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6855" y="4810387"/>
            <a:ext cx="285617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2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9667" y="2531235"/>
            <a:ext cx="320752" cy="38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5636" y="5924866"/>
            <a:ext cx="595683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764355"/>
            <a:ext cx="8681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6144057" y="5873291"/>
            <a:ext cx="2472735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265" y="1061085"/>
            <a:ext cx="5182870" cy="257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918660"/>
            <a:ext cx="10800000" cy="4513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1167765"/>
            <a:ext cx="737933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2132965"/>
            <a:ext cx="823087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3660" y="3365500"/>
            <a:ext cx="964120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3574" y="4620816"/>
            <a:ext cx="1314285" cy="41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88"/>
          <a:stretch>
            <a:fillRect/>
          </a:stretch>
        </p:blipFill>
        <p:spPr>
          <a:xfrm>
            <a:off x="1991360" y="836930"/>
            <a:ext cx="9505405" cy="438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3174" y="1303819"/>
            <a:ext cx="3400000" cy="4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3174" y="2361887"/>
            <a:ext cx="1914285" cy="35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3174" y="3343697"/>
            <a:ext cx="2247619" cy="4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3260" y="4335145"/>
            <a:ext cx="89033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2023-11-24T17:37:13Z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