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1270" y="2348865"/>
            <a:ext cx="9326880" cy="959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8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08500"/>
            <a:ext cx="10800000" cy="570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3734" y="1289592"/>
            <a:ext cx="3742857" cy="4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3734" y="2318543"/>
            <a:ext cx="3476190" cy="4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3820" y="3154045"/>
            <a:ext cx="693737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3820" y="4184015"/>
            <a:ext cx="970534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53820" y="5154930"/>
            <a:ext cx="967422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48980" y="1124585"/>
            <a:ext cx="3634105" cy="243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05" y="692600"/>
            <a:ext cx="7155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228021" y="3079968"/>
            <a:ext cx="416452" cy="37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2"/>
          <a:stretch>
            <a:fillRect/>
          </a:stretch>
        </p:blipFill>
        <p:spPr>
          <a:xfrm>
            <a:off x="1991360" y="971550"/>
            <a:ext cx="9433650" cy="304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3174" y="2200246"/>
            <a:ext cx="990476" cy="4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7460" y="2828975"/>
            <a:ext cx="1000000" cy="4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08500"/>
            <a:ext cx="10800000" cy="5392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33084" y="5252650"/>
            <a:ext cx="552380" cy="55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7305" y="4509135"/>
            <a:ext cx="8571230" cy="220599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9"/>
          <a:stretch>
            <a:fillRect/>
          </a:stretch>
        </p:blipFill>
        <p:spPr>
          <a:xfrm>
            <a:off x="2135505" y="576580"/>
            <a:ext cx="9534525" cy="400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19273" y="3569913"/>
            <a:ext cx="479260" cy="48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7967980" y="5013325"/>
            <a:ext cx="97917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2423678" y="6308668"/>
            <a:ext cx="479260" cy="48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08500"/>
            <a:ext cx="95347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2975" y="808990"/>
            <a:ext cx="183388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1292" y="3372266"/>
            <a:ext cx="4229261" cy="42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2884" y="4272003"/>
            <a:ext cx="3068947" cy="42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3140" y="5180330"/>
            <a:ext cx="650430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38375" y="5953760"/>
            <a:ext cx="509079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70" b="49991"/>
          <a:stretch>
            <a:fillRect/>
          </a:stretch>
        </p:blipFill>
        <p:spPr>
          <a:xfrm>
            <a:off x="4368255" y="3860800"/>
            <a:ext cx="5122455" cy="288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764355"/>
            <a:ext cx="9659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7198" y="1062579"/>
            <a:ext cx="4395285" cy="41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7198" y="1982816"/>
            <a:ext cx="3432751" cy="42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7198" y="2920094"/>
            <a:ext cx="1490649" cy="34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7198" y="3806248"/>
            <a:ext cx="8441332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7070" y="4726305"/>
            <a:ext cx="574040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05" y="908500"/>
            <a:ext cx="7540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071495" y="5372735"/>
            <a:ext cx="671068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143885" y="6021070"/>
            <a:ext cx="671068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