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4"/>
        <p:guide pos="38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840" y="2492375"/>
            <a:ext cx="6882130" cy="12211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836930"/>
            <a:ext cx="9138285" cy="633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69870" y="2802890"/>
            <a:ext cx="590486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03295" y="3705225"/>
            <a:ext cx="189357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35680" y="4513580"/>
            <a:ext cx="18611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83205" y="5445125"/>
            <a:ext cx="400875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55595" y="6237605"/>
            <a:ext cx="650049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10159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94"/>
          <a:stretch>
            <a:fillRect/>
          </a:stretch>
        </p:blipFill>
        <p:spPr>
          <a:xfrm>
            <a:off x="2351405" y="980440"/>
            <a:ext cx="9504770" cy="477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26640" y="1205230"/>
            <a:ext cx="500507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13219" y="4128632"/>
            <a:ext cx="5276190" cy="48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63750" y="4797425"/>
            <a:ext cx="7984490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08160" y="916940"/>
            <a:ext cx="2661285" cy="307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326640" y="2068830"/>
            <a:ext cx="500507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2470785" y="3148965"/>
            <a:ext cx="500507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4" grpId="0" bldLvl="0" animBg="1"/>
      <p:bldP spid="2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08500"/>
            <a:ext cx="10800000" cy="4988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891355"/>
            <a:ext cx="10800000" cy="4885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49070" y="1263650"/>
            <a:ext cx="821309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48984" y="4183232"/>
            <a:ext cx="5828571" cy="48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370" y="5013325"/>
            <a:ext cx="792353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129704" y="2195682"/>
            <a:ext cx="5828571" cy="48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1750695" y="3189605"/>
            <a:ext cx="582866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4" grpId="0" bldLvl="0" animBg="1"/>
      <p:bldP spid="2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764355"/>
            <a:ext cx="9178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15384" y="1015494"/>
            <a:ext cx="2719501" cy="39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5465" y="1684655"/>
            <a:ext cx="721487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15384" y="4288405"/>
            <a:ext cx="5074784" cy="42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15415" y="5012690"/>
            <a:ext cx="8934450" cy="151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942465" y="2459355"/>
            <a:ext cx="721487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2038985" y="3293110"/>
            <a:ext cx="721487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5" grpId="0" bldLvl="0" animBg="1"/>
      <p:bldP spid="16" grpId="0" bldLvl="0" animBg="1"/>
      <p:bldP spid="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8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1871980" y="916305"/>
            <a:ext cx="9480640" cy="476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3880" y="1269365"/>
            <a:ext cx="813689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33794" y="4195519"/>
            <a:ext cx="4504761" cy="49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33880" y="5017135"/>
            <a:ext cx="800481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833880" y="2221230"/>
            <a:ext cx="813689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1919605" y="3228975"/>
            <a:ext cx="813689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3" grpId="0" bldLvl="0" animBg="1"/>
      <p:bldP spid="2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4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836745"/>
            <a:ext cx="103332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3705" y="1133475"/>
            <a:ext cx="838200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67166" y="3899023"/>
            <a:ext cx="4546984" cy="47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66875" y="4645025"/>
            <a:ext cx="623252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751330" y="1997710"/>
            <a:ext cx="838200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1703705" y="2861945"/>
            <a:ext cx="838200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3" grpId="0" bldLvl="0" animBg="1"/>
      <p:bldP spid="2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2023-11-24T17:33:58Z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