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0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492375"/>
            <a:ext cx="7359015" cy="841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6"/>
          <a:stretch>
            <a:fillRect/>
          </a:stretch>
        </p:blipFill>
        <p:spPr>
          <a:xfrm>
            <a:off x="2352040" y="1268730"/>
            <a:ext cx="8640535" cy="299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3940" y="2453005"/>
            <a:ext cx="831723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13940" y="3500755"/>
            <a:ext cx="831723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692600"/>
            <a:ext cx="8688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29034" y="5908046"/>
            <a:ext cx="1210534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584527"/>
            <a:ext cx="1571428" cy="44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4884048"/>
            <a:ext cx="1580952" cy="4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708275"/>
            <a:ext cx="9070975" cy="444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181" y="3357489"/>
            <a:ext cx="447619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199" y="4221614"/>
            <a:ext cx="457142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5517515"/>
            <a:ext cx="10001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160" y="5445760"/>
            <a:ext cx="10096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3979" y="6093479"/>
            <a:ext cx="514285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1991360" y="764540"/>
            <a:ext cx="415036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10800000" cy="535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8799" y="1572012"/>
            <a:ext cx="447619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7846" y="2562509"/>
            <a:ext cx="447619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5941" y="4772079"/>
            <a:ext cx="1009523" cy="4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3084" y="4772079"/>
            <a:ext cx="1000000" cy="4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532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8496" y="1582273"/>
            <a:ext cx="447619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2782" y="2640716"/>
            <a:ext cx="457142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0877" y="4137793"/>
            <a:ext cx="1009523" cy="4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5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331720"/>
            <a:ext cx="2713990" cy="2713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378710"/>
            <a:ext cx="2694940" cy="2670175"/>
          </a:xfrm>
          <a:prstGeom prst="rect">
            <a:avLst/>
          </a:prstGeom>
        </p:spPr>
      </p:pic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5375910" y="5656580"/>
            <a:ext cx="625475" cy="5029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165" r="31326" b="165"/>
          <a:stretch>
            <a:fillRect/>
          </a:stretch>
        </p:blipFill>
        <p:spPr>
          <a:xfrm>
            <a:off x="2399665" y="764540"/>
            <a:ext cx="7392035" cy="498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1340485"/>
            <a:ext cx="2896235" cy="2869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7845" y="1275080"/>
            <a:ext cx="2889885" cy="2863215"/>
          </a:xfrm>
          <a:prstGeom prst="rect">
            <a:avLst/>
          </a:prstGeom>
        </p:spPr>
      </p:pic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5663565" y="4869180"/>
            <a:ext cx="706120" cy="553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01006"/>
            <a:ext cx="961904" cy="83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605" y="2924810"/>
            <a:ext cx="52387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605" y="4365625"/>
            <a:ext cx="523875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8256270" y="2837180"/>
            <a:ext cx="631190" cy="684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8887460" y="4145280"/>
            <a:ext cx="695960" cy="588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6" grpId="0" bldLvl="0" animBg="1"/>
      <p:bldP spid="16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4941570"/>
            <a:ext cx="9919970" cy="1743075"/>
          </a:xfrm>
          <a:prstGeom prst="rect">
            <a:avLst/>
          </a:prstGeom>
        </p:spPr>
      </p:pic>
      <p:sp>
        <p:nvSpPr>
          <p:cNvPr id="16" name="椭圆 15"/>
          <p:cNvSpPr/>
          <p:nvPr>
            <p:custDataLst>
              <p:tags r:id="rId3"/>
            </p:custDataLst>
          </p:nvPr>
        </p:nvSpPr>
        <p:spPr>
          <a:xfrm>
            <a:off x="2927985" y="3766185"/>
            <a:ext cx="591820" cy="5765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5952490" y="3733165"/>
            <a:ext cx="611505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8989060" y="3766820"/>
            <a:ext cx="631190" cy="5988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67</cp:revision>
  <dcterms:created xsi:type="dcterms:W3CDTF">2015-09-16T06:44:00Z</dcterms:created>
  <dcterms:modified xsi:type="dcterms:W3CDTF">2023-11-24T15:53:07Z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