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0" y="2420620"/>
            <a:ext cx="6422390" cy="1157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764355"/>
            <a:ext cx="7910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37510" y="5669280"/>
            <a:ext cx="760158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565" y="3522980"/>
            <a:ext cx="101707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10800000" cy="574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88286" y="4660545"/>
            <a:ext cx="333333" cy="4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3048" y="5842968"/>
            <a:ext cx="1247619" cy="4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4771390"/>
            <a:ext cx="19119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0952" y="4910522"/>
            <a:ext cx="3495238" cy="553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3783324"/>
            <a:ext cx="1561904" cy="4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571" y="3792854"/>
            <a:ext cx="638095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692785"/>
            <a:ext cx="7707630" cy="616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99965" y="3429000"/>
            <a:ext cx="299847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4110" y="6235065"/>
            <a:ext cx="186055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764990"/>
            <a:ext cx="9232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7498715" y="4679315"/>
            <a:ext cx="10325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58469" y="5930251"/>
            <a:ext cx="805989" cy="37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110" y="3114040"/>
            <a:ext cx="7850505" cy="145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7673"/>
          <a:stretch>
            <a:fillRect/>
          </a:stretch>
        </p:blipFill>
        <p:spPr>
          <a:xfrm>
            <a:off x="1919605" y="2180590"/>
            <a:ext cx="3954780" cy="27819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3234055"/>
            <a:ext cx="5060950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692600"/>
            <a:ext cx="939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87676" y="4629290"/>
            <a:ext cx="1366459" cy="38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4105" y="5590540"/>
            <a:ext cx="270700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3"/>
          <a:stretch>
            <a:fillRect/>
          </a:stretch>
        </p:blipFill>
        <p:spPr>
          <a:xfrm>
            <a:off x="1559560" y="972185"/>
            <a:ext cx="9288870" cy="494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740150" y="3567430"/>
            <a:ext cx="174752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59470" y="4906242"/>
            <a:ext cx="3104761" cy="56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