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0" r:id="rId9"/>
    <p:sldId id="329" r:id="rId10"/>
    <p:sldId id="328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39695" y="2636520"/>
            <a:ext cx="7506335" cy="10471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764355"/>
            <a:ext cx="95210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990"/>
          <a:stretch>
            <a:fillRect/>
          </a:stretch>
        </p:blipFill>
        <p:spPr>
          <a:xfrm>
            <a:off x="2855595" y="1052830"/>
            <a:ext cx="8641170" cy="4147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17409" y="1367303"/>
            <a:ext cx="5028571" cy="48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17409" y="2387559"/>
            <a:ext cx="4504761" cy="48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17409" y="3417349"/>
            <a:ext cx="3704761" cy="48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17495" y="4427855"/>
            <a:ext cx="795337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950" y="836110"/>
            <a:ext cx="77253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466665" y="5185080"/>
            <a:ext cx="463246" cy="293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73816" y="6037151"/>
            <a:ext cx="435996" cy="299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7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15205" y="3708400"/>
            <a:ext cx="638175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86645" y="3708400"/>
            <a:ext cx="619125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836745"/>
            <a:ext cx="92105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6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620395"/>
            <a:ext cx="9723755" cy="5988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764540"/>
            <a:ext cx="8121015" cy="5697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15" y="764355"/>
            <a:ext cx="79134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091883" y="980791"/>
            <a:ext cx="942081" cy="397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87207" y="1790682"/>
            <a:ext cx="879276" cy="397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27410" y="2600573"/>
            <a:ext cx="2309845" cy="404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20572" y="5037227"/>
            <a:ext cx="921146" cy="397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6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21"/>
          <a:stretch>
            <a:fillRect/>
          </a:stretch>
        </p:blipFill>
        <p:spPr>
          <a:xfrm>
            <a:off x="2207895" y="1052830"/>
            <a:ext cx="9048205" cy="4203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69709" y="1452937"/>
            <a:ext cx="3971428" cy="486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69709" y="2472730"/>
            <a:ext cx="3704761" cy="486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69709" y="3502054"/>
            <a:ext cx="6085714" cy="476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69709" y="4512316"/>
            <a:ext cx="8771428" cy="486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64</cp:revision>
  <dcterms:created xsi:type="dcterms:W3CDTF">2015-09-16T06:44:00Z</dcterms:created>
  <dcterms:modified xsi:type="dcterms:W3CDTF">2023-11-24T15:51:29Z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