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9.xml"/><Relationship Id="rId17" Type="http://schemas.openxmlformats.org/officeDocument/2006/relationships/tags" Target="../tags/tag18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5685" y="2276475"/>
            <a:ext cx="5086350" cy="981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71720" y="3398520"/>
            <a:ext cx="24479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3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1140" y="3402330"/>
            <a:ext cx="9638030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71270" y="4292600"/>
            <a:ext cx="9638030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32740"/>
            <a:ext cx="8311515" cy="522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759825" y="4138295"/>
            <a:ext cx="106997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8080" y="4696460"/>
            <a:ext cx="52324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7" b="17307"/>
          <a:stretch>
            <a:fillRect/>
          </a:stretch>
        </p:blipFill>
        <p:spPr>
          <a:xfrm>
            <a:off x="3215005" y="5085715"/>
            <a:ext cx="7705090" cy="184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1559560" y="836930"/>
            <a:ext cx="9937205" cy="552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59470" y="2894959"/>
            <a:ext cx="1076190" cy="35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6612" y="2894959"/>
            <a:ext cx="533333" cy="35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8517" y="2894959"/>
            <a:ext cx="561903" cy="35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9470" y="3828778"/>
            <a:ext cx="1066666" cy="35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7565" y="3828778"/>
            <a:ext cx="552380" cy="35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97565" y="3828778"/>
            <a:ext cx="542857" cy="35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0422" y="4762597"/>
            <a:ext cx="1085714" cy="35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16612" y="4762597"/>
            <a:ext cx="533333" cy="35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97565" y="4762597"/>
            <a:ext cx="542857" cy="35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59470" y="5696417"/>
            <a:ext cx="1066666" cy="35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16612" y="5696417"/>
            <a:ext cx="533333" cy="35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02327" y="5696417"/>
            <a:ext cx="304761" cy="35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3"/>
          <a:stretch>
            <a:fillRect/>
          </a:stretch>
        </p:blipFill>
        <p:spPr>
          <a:xfrm>
            <a:off x="1415415" y="1052830"/>
            <a:ext cx="9768295" cy="488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086" y="1319811"/>
            <a:ext cx="828571" cy="35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467" y="1319811"/>
            <a:ext cx="523809" cy="35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53420" y="1319811"/>
            <a:ext cx="523809" cy="35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5325" y="2254895"/>
            <a:ext cx="1066666" cy="35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2467" y="2254895"/>
            <a:ext cx="533333" cy="35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53420" y="2254895"/>
            <a:ext cx="542857" cy="35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20086" y="3189980"/>
            <a:ext cx="828571" cy="35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72467" y="3189980"/>
            <a:ext cx="533333" cy="35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58182" y="3189980"/>
            <a:ext cx="304761" cy="35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20086" y="4125064"/>
            <a:ext cx="809523" cy="35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72467" y="4125064"/>
            <a:ext cx="514285" cy="35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67705" y="4125064"/>
            <a:ext cx="295238" cy="35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20086" y="5050606"/>
            <a:ext cx="828571" cy="36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67705" y="5060148"/>
            <a:ext cx="304762" cy="35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786753" y="5060148"/>
            <a:ext cx="257142" cy="35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4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9959340" cy="237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1485265"/>
            <a:ext cx="9471025" cy="543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5180330" y="2818130"/>
            <a:ext cx="102108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887845" y="2818130"/>
            <a:ext cx="104838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8540750" y="2818130"/>
            <a:ext cx="103886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5499735" y="3684905"/>
            <a:ext cx="52832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7144385" y="3684905"/>
            <a:ext cx="52832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8716645" y="3684905"/>
            <a:ext cx="52832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5189220" y="4418330"/>
            <a:ext cx="9931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white">
          <a:xfrm>
            <a:off x="6913880" y="4418330"/>
            <a:ext cx="100266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2"/>
            </p:custDataLst>
          </p:nvPr>
        </p:nvSpPr>
        <p:spPr bwMode="white">
          <a:xfrm>
            <a:off x="8567420" y="4418330"/>
            <a:ext cx="99314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3"/>
            </p:custDataLst>
          </p:nvPr>
        </p:nvSpPr>
        <p:spPr bwMode="white">
          <a:xfrm>
            <a:off x="5198110" y="5213985"/>
            <a:ext cx="100266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4"/>
            </p:custDataLst>
          </p:nvPr>
        </p:nvSpPr>
        <p:spPr bwMode="white">
          <a:xfrm>
            <a:off x="6913880" y="5213985"/>
            <a:ext cx="100266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5"/>
            </p:custDataLst>
          </p:nvPr>
        </p:nvSpPr>
        <p:spPr bwMode="white">
          <a:xfrm>
            <a:off x="8558530" y="5213985"/>
            <a:ext cx="100266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6"/>
            </p:custDataLst>
          </p:nvPr>
        </p:nvSpPr>
        <p:spPr bwMode="white">
          <a:xfrm>
            <a:off x="4994910" y="6080760"/>
            <a:ext cx="144970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7"/>
            </p:custDataLst>
          </p:nvPr>
        </p:nvSpPr>
        <p:spPr bwMode="white">
          <a:xfrm>
            <a:off x="6949440" y="6009005"/>
            <a:ext cx="96647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8"/>
            </p:custDataLst>
          </p:nvPr>
        </p:nvSpPr>
        <p:spPr bwMode="white">
          <a:xfrm>
            <a:off x="8593455" y="6080760"/>
            <a:ext cx="97472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88"/>
          <a:stretch>
            <a:fillRect/>
          </a:stretch>
        </p:blipFill>
        <p:spPr>
          <a:xfrm>
            <a:off x="2423795" y="980440"/>
            <a:ext cx="854465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9081" y="2788524"/>
            <a:ext cx="519880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9081" y="3600040"/>
            <a:ext cx="519880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70270" y="4411556"/>
            <a:ext cx="528692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70270" y="5231893"/>
            <a:ext cx="511069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79081" y="6043409"/>
            <a:ext cx="519880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9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917065"/>
            <a:ext cx="8881110" cy="4240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