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4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11450" y="2060575"/>
            <a:ext cx="7106920" cy="2276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1"/>
          <a:stretch>
            <a:fillRect/>
          </a:stretch>
        </p:blipFill>
        <p:spPr>
          <a:xfrm>
            <a:off x="2279650" y="3012440"/>
            <a:ext cx="6958965" cy="391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020" y="4149090"/>
            <a:ext cx="48514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8230" y="4221650"/>
            <a:ext cx="333333" cy="409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1495" y="6067425"/>
            <a:ext cx="282067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1990" y="5949315"/>
            <a:ext cx="87693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5"/>
          <a:stretch>
            <a:fillRect/>
          </a:stretch>
        </p:blipFill>
        <p:spPr>
          <a:xfrm>
            <a:off x="1991360" y="836930"/>
            <a:ext cx="4593590" cy="2440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60" y="972000"/>
            <a:ext cx="9189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42939" y="1904957"/>
            <a:ext cx="802218" cy="373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9891" y="1896845"/>
            <a:ext cx="786012" cy="38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1081" y="3957464"/>
            <a:ext cx="2552514" cy="38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4589" y="3949352"/>
            <a:ext cx="899457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34635" y="5781675"/>
            <a:ext cx="179070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4"/>
          <a:stretch>
            <a:fillRect/>
          </a:stretch>
        </p:blipFill>
        <p:spPr>
          <a:xfrm>
            <a:off x="1559560" y="836930"/>
            <a:ext cx="9793060" cy="5629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40422" y="1217768"/>
            <a:ext cx="552380" cy="49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9946" y="2503721"/>
            <a:ext cx="1076190" cy="48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7565" y="3189563"/>
            <a:ext cx="1085714" cy="48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5184" y="5428075"/>
            <a:ext cx="1076190" cy="48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05" y="908500"/>
            <a:ext cx="7201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75021" y="3480495"/>
            <a:ext cx="222262" cy="27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6993" y="3480495"/>
            <a:ext cx="635037" cy="29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3782" y="3480495"/>
            <a:ext cx="844599" cy="29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81371" y="4299723"/>
            <a:ext cx="215912" cy="27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06845" y="4166235"/>
            <a:ext cx="71882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43782" y="4299723"/>
            <a:ext cx="838248" cy="29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79765" y="5125302"/>
            <a:ext cx="425474" cy="27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11595" y="5022215"/>
            <a:ext cx="99187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61227" y="5125302"/>
            <a:ext cx="1022409" cy="29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79765" y="5944530"/>
            <a:ext cx="425474" cy="27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11737" y="5944530"/>
            <a:ext cx="825548" cy="28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42176" y="5944530"/>
            <a:ext cx="1041460" cy="28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5" y="836745"/>
            <a:ext cx="81384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17754" y="2847717"/>
            <a:ext cx="724855" cy="33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6750" y="2717800"/>
            <a:ext cx="86042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17754" y="3637742"/>
            <a:ext cx="724855" cy="33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97020" y="3637742"/>
            <a:ext cx="940159" cy="33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54588" y="5239338"/>
            <a:ext cx="947336" cy="33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45833" y="5239338"/>
            <a:ext cx="1191346" cy="33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54588" y="6029363"/>
            <a:ext cx="947336" cy="33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16175" y="6029363"/>
            <a:ext cx="954513" cy="33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36745"/>
            <a:ext cx="92473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01618" y="3341447"/>
            <a:ext cx="277258" cy="35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4259" y="3341447"/>
            <a:ext cx="285413" cy="35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42083" y="3341447"/>
            <a:ext cx="285413" cy="35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2989" y="4573402"/>
            <a:ext cx="530053" cy="35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6579" y="4565243"/>
            <a:ext cx="562672" cy="35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03032" y="4573402"/>
            <a:ext cx="538208" cy="35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01618" y="5805356"/>
            <a:ext cx="285413" cy="35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20568" y="5805356"/>
            <a:ext cx="252794" cy="35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66547" y="5805356"/>
            <a:ext cx="244640" cy="35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771975"/>
            <a:ext cx="7820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473208" y="4117603"/>
            <a:ext cx="2041314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73208" y="5048861"/>
            <a:ext cx="2034418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73208" y="5980118"/>
            <a:ext cx="2034418" cy="35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5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81505" y="6026150"/>
            <a:ext cx="631825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703705" y="4077335"/>
            <a:ext cx="351472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66</cp:revision>
  <dcterms:created xsi:type="dcterms:W3CDTF">2015-09-16T06:44:00Z</dcterms:created>
  <dcterms:modified xsi:type="dcterms:W3CDTF">2023-11-24T15:54:29Z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