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5370" y="2348865"/>
            <a:ext cx="10323830" cy="1256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692600"/>
            <a:ext cx="9107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2567305" y="908685"/>
            <a:ext cx="9145360" cy="464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29119" y="1328333"/>
            <a:ext cx="5342857" cy="49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9119" y="2416082"/>
            <a:ext cx="4542857" cy="49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9119" y="3522915"/>
            <a:ext cx="4666666" cy="48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9119" y="4610665"/>
            <a:ext cx="8590476" cy="48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692600"/>
            <a:ext cx="8558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19155" y="3689611"/>
            <a:ext cx="369808" cy="32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3678" y="3704710"/>
            <a:ext cx="460374" cy="33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60646" y="3704710"/>
            <a:ext cx="694334" cy="35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3116" y="4738943"/>
            <a:ext cx="369808" cy="32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11602" y="4746492"/>
            <a:ext cx="679240" cy="33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28570" y="4746492"/>
            <a:ext cx="694334" cy="33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60663" y="5773176"/>
            <a:ext cx="377355" cy="33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19149" y="5788274"/>
            <a:ext cx="898106" cy="33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39889" y="5788274"/>
            <a:ext cx="701881" cy="33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82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5289" y="2057936"/>
            <a:ext cx="552380" cy="48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2431" y="3288210"/>
            <a:ext cx="571428" cy="50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681170"/>
            <a:ext cx="84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98399" y="2134210"/>
            <a:ext cx="506582" cy="32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0547" y="3058194"/>
            <a:ext cx="737523" cy="32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3362" y="3982179"/>
            <a:ext cx="506582" cy="32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3161" y="4906163"/>
            <a:ext cx="260740" cy="32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41362" y="4906163"/>
            <a:ext cx="744973" cy="32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80346" y="5830148"/>
            <a:ext cx="260740" cy="32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71436" y="5822696"/>
            <a:ext cx="253291" cy="32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55076" y="5822696"/>
            <a:ext cx="253290" cy="32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10476" y="5206783"/>
            <a:ext cx="1238095" cy="41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775785"/>
            <a:ext cx="8867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94655" y="4039235"/>
            <a:ext cx="61214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8478" y="5972306"/>
            <a:ext cx="922724" cy="36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692600"/>
            <a:ext cx="9149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9585" y="999584"/>
            <a:ext cx="814931" cy="71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4425" y="5535295"/>
            <a:ext cx="818324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692600"/>
            <a:ext cx="9892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771255" y="3501390"/>
            <a:ext cx="182308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1780" y="3493770"/>
            <a:ext cx="149161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79615" y="3590290"/>
            <a:ext cx="135191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23535" y="4445635"/>
            <a:ext cx="133794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09765" y="4393565"/>
            <a:ext cx="157861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482590" y="5380355"/>
            <a:ext cx="135255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079615" y="5454015"/>
            <a:ext cx="150876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8735695" y="5380355"/>
            <a:ext cx="182181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8778240" y="4427855"/>
            <a:ext cx="184912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  <p:bldP spid="16" grpId="0" bldLvl="0" animBg="1"/>
      <p:bldP spid="18" grpId="0" bldLvl="0" animBg="1"/>
      <p:bldP spid="23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764355"/>
            <a:ext cx="10044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50379" y="2722755"/>
            <a:ext cx="310024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5142" y="4176047"/>
            <a:ext cx="301166" cy="38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7706" y="5620478"/>
            <a:ext cx="301166" cy="39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80325" y="5445125"/>
            <a:ext cx="402844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66</cp:revision>
  <dcterms:created xsi:type="dcterms:W3CDTF">2015-09-16T06:44:00Z</dcterms:created>
  <dcterms:modified xsi:type="dcterms:W3CDTF">2023-11-24T15:29:48Z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