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705" y="1628140"/>
            <a:ext cx="91821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29990" y="3500755"/>
            <a:ext cx="50577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636970"/>
            <a:ext cx="10800000" cy="2275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20845"/>
            <a:ext cx="10800000" cy="202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5"/>
          <a:stretch>
            <a:fillRect/>
          </a:stretch>
        </p:blipFill>
        <p:spPr>
          <a:xfrm>
            <a:off x="3329940" y="828040"/>
            <a:ext cx="802268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994140" y="828040"/>
            <a:ext cx="2571750" cy="243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940" y="908685"/>
            <a:ext cx="5532755" cy="553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692600"/>
            <a:ext cx="7294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745"/>
            <a:ext cx="9375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780" y="1275365"/>
            <a:ext cx="289366" cy="36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9850" y="2400882"/>
            <a:ext cx="297633" cy="36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3991" y="3435365"/>
            <a:ext cx="570464" cy="44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8766" y="4552607"/>
            <a:ext cx="545662" cy="45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0428" y="5785710"/>
            <a:ext cx="289366" cy="35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8465" y="1214330"/>
            <a:ext cx="577354" cy="51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1428" y="2584427"/>
            <a:ext cx="335238" cy="4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3915" y="4700155"/>
            <a:ext cx="968465" cy="45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1746" y="5315300"/>
            <a:ext cx="977777" cy="46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65" y="836745"/>
            <a:ext cx="8999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0" name="矩形 89"/>
          <p:cNvSpPr/>
          <p:nvPr/>
        </p:nvSpPr>
        <p:spPr bwMode="white">
          <a:xfrm>
            <a:off x="3238446" y="6143889"/>
            <a:ext cx="277765" cy="34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white">
          <a:xfrm>
            <a:off x="6230373" y="6151834"/>
            <a:ext cx="277765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white">
          <a:xfrm>
            <a:off x="8793747" y="6151834"/>
            <a:ext cx="269828" cy="34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1765" y="3594735"/>
            <a:ext cx="2032000" cy="1877060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730" y="3509645"/>
            <a:ext cx="2028825" cy="2047875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7655" y="3157220"/>
            <a:ext cx="2219325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bldLvl="0" animBg="1"/>
      <p:bldP spid="91" grpId="0" bldLvl="0" animBg="1"/>
      <p:bldP spid="9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324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4522" y="1156808"/>
            <a:ext cx="333333" cy="41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0000" y="2254885"/>
            <a:ext cx="4197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2617" y="3343832"/>
            <a:ext cx="323809" cy="42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0"/>
          <a:stretch>
            <a:fillRect/>
          </a:stretch>
        </p:blipFill>
        <p:spPr>
          <a:xfrm>
            <a:off x="1703705" y="1052830"/>
            <a:ext cx="9792425" cy="401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5519" y="4398783"/>
            <a:ext cx="3638095" cy="4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930" y="1277620"/>
            <a:ext cx="2801620" cy="27070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905" y="1277620"/>
            <a:ext cx="2801620" cy="270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2023-11-24T16:09:29Z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