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4" r:id="rId14"/>
    <p:sldId id="333" r:id="rId15"/>
    <p:sldId id="331" r:id="rId16"/>
    <p:sldId id="329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0.png"/><Relationship Id="rId2" Type="http://schemas.openxmlformats.org/officeDocument/2006/relationships/tags" Target="../tags/tag2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0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 b="58551"/>
          <a:stretch>
            <a:fillRect/>
          </a:stretch>
        </p:blipFill>
        <p:spPr>
          <a:xfrm>
            <a:off x="2567940" y="2708910"/>
            <a:ext cx="6970395" cy="13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601682"/>
            <a:ext cx="1104761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1601682"/>
            <a:ext cx="1142857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1988820"/>
            <a:ext cx="465391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456045" y="1988820"/>
            <a:ext cx="465391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261463"/>
            <a:ext cx="2342857" cy="26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280566"/>
            <a:ext cx="2057142" cy="24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2280566"/>
            <a:ext cx="2733333" cy="24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796351"/>
            <a:ext cx="1247619" cy="2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6666" y="2796351"/>
            <a:ext cx="1542857" cy="2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2" y="2777248"/>
            <a:ext cx="1257142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3312137"/>
            <a:ext cx="428571" cy="1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6666" y="3312137"/>
            <a:ext cx="571428" cy="1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00952" y="3312137"/>
            <a:ext cx="847619" cy="2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21295"/>
            <a:ext cx="10800000" cy="198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017184" y="4840537"/>
            <a:ext cx="28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188613" y="4840537"/>
            <a:ext cx="1914285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7902899" y="4840537"/>
            <a:ext cx="2209523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017184" y="5364511"/>
            <a:ext cx="1419047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5188613" y="5354985"/>
            <a:ext cx="1257142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7902899" y="5345458"/>
            <a:ext cx="1533332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white">
          <a:xfrm>
            <a:off x="1017184" y="5878959"/>
            <a:ext cx="866666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white">
          <a:xfrm>
            <a:off x="5188613" y="5878959"/>
            <a:ext cx="847619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2"/>
            </p:custDataLst>
          </p:nvPr>
        </p:nvSpPr>
        <p:spPr bwMode="white">
          <a:xfrm>
            <a:off x="7902899" y="5878959"/>
            <a:ext cx="847619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0445" b="1646"/>
          <a:stretch>
            <a:fillRect/>
          </a:stretch>
        </p:blipFill>
        <p:spPr>
          <a:xfrm>
            <a:off x="6960235" y="2493010"/>
            <a:ext cx="4507230" cy="1383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1151" b="48983"/>
          <a:stretch>
            <a:fillRect/>
          </a:stretch>
        </p:blipFill>
        <p:spPr>
          <a:xfrm>
            <a:off x="6960235" y="1124585"/>
            <a:ext cx="450723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20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85305"/>
            <a:ext cx="10800000" cy="326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045970" y="4399280"/>
            <a:ext cx="47688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3883851" y="6162992"/>
            <a:ext cx="371428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55" y="3284855"/>
            <a:ext cx="5172075" cy="277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793190"/>
            <a:ext cx="8457142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3355756"/>
            <a:ext cx="1266666" cy="2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861113"/>
            <a:ext cx="8733333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4399915"/>
            <a:ext cx="889889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890" y="2094865"/>
            <a:ext cx="101580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2812006"/>
            <a:ext cx="838095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2857" y="3317293"/>
            <a:ext cx="9047619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761" y="3841647"/>
            <a:ext cx="9885713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890" y="4242435"/>
            <a:ext cx="21856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15640" y="4293235"/>
            <a:ext cx="79324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173252"/>
            <a:ext cx="9885713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707142"/>
            <a:ext cx="9904761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890" y="2988945"/>
            <a:ext cx="1014285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" y="2249635"/>
            <a:ext cx="9904761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915" y="2677795"/>
            <a:ext cx="98221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317510"/>
            <a:ext cx="1533333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675" y="3813175"/>
            <a:ext cx="100907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4890" y="4251960"/>
            <a:ext cx="47021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726430" y="4364990"/>
            <a:ext cx="54260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343950"/>
            <a:ext cx="1009523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305840"/>
            <a:ext cx="1933333" cy="2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714" y="2934651"/>
            <a:ext cx="371428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2934651"/>
            <a:ext cx="533333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000" y="4087471"/>
            <a:ext cx="1238095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666" y="4087471"/>
            <a:ext cx="1076190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39047" y="1277186"/>
            <a:ext cx="514285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095" y="1074420"/>
            <a:ext cx="67627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3333" y="3966646"/>
            <a:ext cx="523809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5714" y="3966646"/>
            <a:ext cx="219047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0952" y="3966646"/>
            <a:ext cx="371428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7619" y="4557946"/>
            <a:ext cx="695238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8571" y="4557946"/>
            <a:ext cx="53333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703705" y="3286125"/>
            <a:ext cx="35369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4807585" y="3286125"/>
            <a:ext cx="36004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8704580" y="3284855"/>
            <a:ext cx="36766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  <p:bldP spid="2" grpId="1" animBg="1"/>
      <p:bldP spid="4" grpId="0" bldLvl="0" animBg="1"/>
      <p:bldP spid="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716163"/>
            <a:ext cx="3361904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2326759"/>
            <a:ext cx="685714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476" y="2918273"/>
            <a:ext cx="514285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471625"/>
            <a:ext cx="1628571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3333" y="4101302"/>
            <a:ext cx="352380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7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765798"/>
            <a:ext cx="685714" cy="23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1765798"/>
            <a:ext cx="685714" cy="23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2358756"/>
            <a:ext cx="495238" cy="21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44560" y="1628775"/>
            <a:ext cx="2486025" cy="151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8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679190"/>
            <a:ext cx="323809" cy="28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976360" y="836295"/>
            <a:ext cx="26714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061025"/>
            <a:ext cx="10800000" cy="301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627996" y="2280360"/>
            <a:ext cx="276190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627996" y="2833466"/>
            <a:ext cx="276190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589901" y="3443790"/>
            <a:ext cx="314285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0627996" y="4683511"/>
            <a:ext cx="276190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678095"/>
            <a:ext cx="247619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3338372"/>
            <a:ext cx="228571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4435682"/>
            <a:ext cx="27619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725812"/>
            <a:ext cx="228571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930000"/>
            <a:ext cx="247619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2250447"/>
            <a:ext cx="53333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250447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250447"/>
            <a:ext cx="514285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380" y="2250447"/>
            <a:ext cx="523809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2784723"/>
            <a:ext cx="666666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333" y="2784723"/>
            <a:ext cx="676190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95" y="2784723"/>
            <a:ext cx="676190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62857" y="2784723"/>
            <a:ext cx="89523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