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215" y="1916430"/>
            <a:ext cx="8364855" cy="2252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9135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3920" y="2529205"/>
            <a:ext cx="45999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3920" y="4298950"/>
            <a:ext cx="9570720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065655"/>
            <a:ext cx="6982460" cy="498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3385" y="6380480"/>
            <a:ext cx="7035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6506210"/>
            <a:ext cx="327025" cy="1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0350" y="6424295"/>
            <a:ext cx="86614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94"/>
          <a:stretch>
            <a:fillRect/>
          </a:stretch>
        </p:blipFill>
        <p:spPr>
          <a:xfrm>
            <a:off x="2855595" y="260350"/>
            <a:ext cx="4283710" cy="211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836110"/>
            <a:ext cx="9210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8369" y="1234191"/>
            <a:ext cx="292399" cy="34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9825" y="2298451"/>
            <a:ext cx="552310" cy="3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7336" y="3313966"/>
            <a:ext cx="1031521" cy="47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8135" y="3322090"/>
            <a:ext cx="1543221" cy="46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7913" y="4573204"/>
            <a:ext cx="852833" cy="38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9891" y="5718705"/>
            <a:ext cx="852833" cy="38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691965"/>
            <a:ext cx="982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2338" y="2190431"/>
            <a:ext cx="1680101" cy="40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4636" y="3342431"/>
            <a:ext cx="580241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6357" y="5646431"/>
            <a:ext cx="1151822" cy="40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72610"/>
            <a:ext cx="10800000" cy="53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44141" y="2785217"/>
            <a:ext cx="952380" cy="4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9380" y="2785217"/>
            <a:ext cx="1247619" cy="4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7900" y="3869690"/>
            <a:ext cx="128016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18320" y="3869690"/>
            <a:ext cx="127825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76775" y="5189220"/>
            <a:ext cx="93408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91760" y="5322439"/>
            <a:ext cx="619047" cy="4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05714" y="4048190"/>
            <a:ext cx="1590476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7755" y="3791585"/>
            <a:ext cx="195516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5555" y="5064760"/>
            <a:ext cx="159067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55585" y="5064760"/>
            <a:ext cx="18834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764355"/>
            <a:ext cx="8281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22930" y="5568315"/>
            <a:ext cx="168402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1675" y="5568950"/>
            <a:ext cx="18161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95"/>
          <a:stretch>
            <a:fillRect/>
          </a:stretch>
        </p:blipFill>
        <p:spPr>
          <a:xfrm>
            <a:off x="2135505" y="908685"/>
            <a:ext cx="8424635" cy="435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97455" y="4414520"/>
            <a:ext cx="210629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2245" y="4403725"/>
            <a:ext cx="214312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76885"/>
            <a:ext cx="8339455" cy="618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855595" y="4983480"/>
            <a:ext cx="658812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855595" y="5876925"/>
            <a:ext cx="658812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67</cp:revision>
  <dcterms:created xsi:type="dcterms:W3CDTF">2015-09-16T06:44:00Z</dcterms:created>
  <dcterms:modified xsi:type="dcterms:W3CDTF">2023-11-24T15:52:48Z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