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8" r:id="rId9"/>
    <p:sldId id="327" r:id="rId10"/>
    <p:sldId id="326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11.png"/><Relationship Id="rId2" Type="http://schemas.openxmlformats.org/officeDocument/2006/relationships/tags" Target="../tags/tag4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31315" y="2492375"/>
            <a:ext cx="9717405" cy="10312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620395"/>
            <a:ext cx="9304020" cy="3853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63"/>
          <a:stretch>
            <a:fillRect/>
          </a:stretch>
        </p:blipFill>
        <p:spPr>
          <a:xfrm>
            <a:off x="3575685" y="4148455"/>
            <a:ext cx="6815455" cy="2810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460" y="836110"/>
            <a:ext cx="76875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2419985"/>
            <a:ext cx="6985635" cy="432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8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86530" y="1229360"/>
            <a:ext cx="1938020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48430" y="2540635"/>
            <a:ext cx="174434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67619" y="5101867"/>
            <a:ext cx="333333" cy="41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2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65375" y="2216785"/>
            <a:ext cx="92583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1125" y="4864100"/>
            <a:ext cx="3876040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57630" y="5737860"/>
            <a:ext cx="4043045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231765" y="4940935"/>
            <a:ext cx="448945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2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91"/>
          <a:stretch>
            <a:fillRect/>
          </a:stretch>
        </p:blipFill>
        <p:spPr>
          <a:xfrm>
            <a:off x="1775460" y="476885"/>
            <a:ext cx="6167845" cy="1951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493"/>
          <a:stretch>
            <a:fillRect/>
          </a:stretch>
        </p:blipFill>
        <p:spPr>
          <a:xfrm>
            <a:off x="1966595" y="2213610"/>
            <a:ext cx="9867265" cy="2160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52" r="9029"/>
          <a:stretch>
            <a:fillRect/>
          </a:stretch>
        </p:blipFill>
        <p:spPr>
          <a:xfrm>
            <a:off x="2279650" y="4293235"/>
            <a:ext cx="7497445" cy="2759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95" y="908685"/>
            <a:ext cx="7942580" cy="5961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2398395"/>
            <a:ext cx="6555105" cy="4425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971365"/>
            <a:ext cx="10800000" cy="4803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10877" y="1438373"/>
            <a:ext cx="1190476" cy="543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01353" y="2610658"/>
            <a:ext cx="1200000" cy="55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01353" y="3782944"/>
            <a:ext cx="1200000" cy="543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10877" y="4955229"/>
            <a:ext cx="1209523" cy="543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460" y="764355"/>
            <a:ext cx="78739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31127" y="1938589"/>
            <a:ext cx="243022" cy="291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67548" y="3599192"/>
            <a:ext cx="6471334" cy="340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85656" y="4419071"/>
            <a:ext cx="1527568" cy="25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85656" y="5169469"/>
            <a:ext cx="1478963" cy="347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58160" y="5936615"/>
            <a:ext cx="661606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2023-11-24T15:47:35Z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