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825" y="3101975"/>
            <a:ext cx="7880350" cy="65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20395"/>
            <a:ext cx="8144510" cy="60712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2375" y="396938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038225"/>
            <a:ext cx="8451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1000" y="2468880"/>
            <a:ext cx="1283970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3015" y="2468880"/>
            <a:ext cx="1438910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3145" y="2956560"/>
            <a:ext cx="845185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9155" y="3923665"/>
            <a:ext cx="1074420" cy="394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760" y="4875530"/>
            <a:ext cx="2209165" cy="408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3145" y="5378450"/>
            <a:ext cx="1395095" cy="39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557020"/>
            <a:ext cx="83947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3465" y="4342765"/>
            <a:ext cx="468630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3920" y="4342765"/>
            <a:ext cx="468630" cy="371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2820" y="4799330"/>
            <a:ext cx="521970" cy="382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20395"/>
            <a:ext cx="7967980" cy="6100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1700" y="4349750"/>
            <a:ext cx="536575" cy="402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910" y="5316855"/>
            <a:ext cx="536575" cy="402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165" y="5781040"/>
            <a:ext cx="574675" cy="410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6253480"/>
            <a:ext cx="1268730" cy="4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301750"/>
            <a:ext cx="84010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3670" y="3771265"/>
            <a:ext cx="181610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770" y="3629660"/>
            <a:ext cx="260350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775" y="1638300"/>
            <a:ext cx="79184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4590" y="3101340"/>
            <a:ext cx="1877060" cy="447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650" y="3046730"/>
            <a:ext cx="526415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1346200"/>
            <a:ext cx="83312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7230" y="3954145"/>
            <a:ext cx="812165" cy="44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6310" y="5000625"/>
            <a:ext cx="1854200" cy="464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740" y="1810385"/>
            <a:ext cx="430530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325" y="1673225"/>
            <a:ext cx="8007350" cy="351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4210" y="1555115"/>
            <a:ext cx="644525" cy="442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4280" y="2118995"/>
            <a:ext cx="1094105" cy="41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175" y="3161665"/>
            <a:ext cx="598805" cy="40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1930" y="4714875"/>
            <a:ext cx="846455" cy="41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764540"/>
            <a:ext cx="843280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3295" y="4304665"/>
            <a:ext cx="1541780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8895" y="5347335"/>
            <a:ext cx="842010" cy="389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6435" y="5872480"/>
            <a:ext cx="6462395" cy="4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725" y="1603375"/>
            <a:ext cx="795655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2845" y="2164715"/>
            <a:ext cx="1281430" cy="381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1750" y="2682240"/>
            <a:ext cx="2659380" cy="4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9180" y="4692650"/>
            <a:ext cx="812165" cy="434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771650"/>
            <a:ext cx="8451850" cy="331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3425" y="2689860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710" y="770255"/>
            <a:ext cx="83439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0" y="2576195"/>
            <a:ext cx="4127500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4672330"/>
            <a:ext cx="7886700" cy="147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28255" y="4624070"/>
            <a:ext cx="2411095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3325" y="5149850"/>
            <a:ext cx="3514090" cy="420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8405" y="5644515"/>
            <a:ext cx="2075180" cy="43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177925"/>
            <a:ext cx="83629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5530" y="3725545"/>
            <a:ext cx="6119495" cy="922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5530" y="4776470"/>
            <a:ext cx="8076565" cy="903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2387600"/>
            <a:ext cx="7950200" cy="208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5490" y="2387600"/>
            <a:ext cx="8228330" cy="2216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795655"/>
            <a:ext cx="8382000" cy="57277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0" y="1005840"/>
            <a:ext cx="799465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3900" y="1005840"/>
            <a:ext cx="8533130" cy="3007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3900" y="4098925"/>
            <a:ext cx="8083550" cy="2101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764540"/>
            <a:ext cx="8489950" cy="585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19595" y="222567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64345" y="412178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764540"/>
            <a:ext cx="845185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4345" y="168465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4345" y="573595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124585"/>
            <a:ext cx="8382000" cy="135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2564765"/>
            <a:ext cx="71945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0690" y="2081530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524000"/>
            <a:ext cx="8401050" cy="381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08185" y="203517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1301750"/>
            <a:ext cx="838200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0085" y="223329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0085" y="4654550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809625"/>
            <a:ext cx="8343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9125" y="3672205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980440"/>
            <a:ext cx="834390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495" y="1988820"/>
            <a:ext cx="79375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5305" y="2476500"/>
            <a:ext cx="468630" cy="4019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2025-05-04T07:18:09Z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