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975" y="3117850"/>
            <a:ext cx="67500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22375"/>
            <a:ext cx="83629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820" y="224536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739140"/>
            <a:ext cx="8413750" cy="389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920" y="4145280"/>
            <a:ext cx="339725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99075" y="1657985"/>
            <a:ext cx="796925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1285" y="1657985"/>
            <a:ext cx="2380615" cy="40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7565" y="2168525"/>
            <a:ext cx="1306830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1820" y="3653155"/>
            <a:ext cx="1359535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8020" y="4145280"/>
            <a:ext cx="128333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819785"/>
            <a:ext cx="8382000" cy="341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970" y="4066540"/>
            <a:ext cx="43053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50030" y="1330960"/>
            <a:ext cx="84201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7970" y="1330960"/>
            <a:ext cx="82677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4265" y="3326130"/>
            <a:ext cx="72771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8060" y="3326130"/>
            <a:ext cx="72771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0400" y="3811905"/>
            <a:ext cx="705485" cy="370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6740" y="1189990"/>
            <a:ext cx="8394700" cy="137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925" y="2644775"/>
            <a:ext cx="678815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9250" y="2644775"/>
            <a:ext cx="190817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4375" y="3122930"/>
            <a:ext cx="2136140" cy="1786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0" y="1631950"/>
            <a:ext cx="80391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3325" y="3027680"/>
            <a:ext cx="1863090" cy="469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175" y="3092450"/>
            <a:ext cx="23558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057275"/>
            <a:ext cx="8382000" cy="4743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36930"/>
            <a:ext cx="8324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5990" y="727710"/>
            <a:ext cx="1505585" cy="43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3110" y="1268095"/>
            <a:ext cx="3387090" cy="386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10" y="1755775"/>
            <a:ext cx="4796790" cy="386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345" y="2197735"/>
            <a:ext cx="835660" cy="408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930" y="1312545"/>
            <a:ext cx="79248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480" y="3757930"/>
            <a:ext cx="7969250" cy="133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89140" y="1312545"/>
            <a:ext cx="887730" cy="402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5765" y="2263775"/>
            <a:ext cx="1642110" cy="40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2700" y="2727960"/>
            <a:ext cx="1771650" cy="4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64510" y="4603115"/>
            <a:ext cx="553720" cy="416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850900"/>
            <a:ext cx="83502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8190" y="3628390"/>
            <a:ext cx="515620" cy="424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9375" y="4594860"/>
            <a:ext cx="1543050" cy="4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3555" y="6094095"/>
            <a:ext cx="209804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6465" y="1242695"/>
            <a:ext cx="26924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780" y="652145"/>
            <a:ext cx="7950200" cy="453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130" y="4699000"/>
            <a:ext cx="2571115" cy="204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645" y="5186045"/>
            <a:ext cx="1752600" cy="40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4535" y="1555115"/>
            <a:ext cx="5266055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0075" y="5190490"/>
            <a:ext cx="250190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2985" y="4784090"/>
            <a:ext cx="2007235" cy="1878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987425"/>
            <a:ext cx="84137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0720" y="251142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0720" y="451421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81100"/>
            <a:ext cx="836295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1498600"/>
            <a:ext cx="7975600" cy="386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08200" y="1498600"/>
            <a:ext cx="7975600" cy="142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8200" y="2921000"/>
            <a:ext cx="7975600" cy="142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8200" y="4471670"/>
            <a:ext cx="8097520" cy="887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028700"/>
            <a:ext cx="8432800" cy="4800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641985"/>
            <a:ext cx="78994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830" y="2247900"/>
            <a:ext cx="7404100" cy="603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835" y="2907030"/>
            <a:ext cx="7816850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8820" y="5418455"/>
            <a:ext cx="3930650" cy="673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41170" y="641985"/>
            <a:ext cx="6948805" cy="607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00835" y="1348105"/>
            <a:ext cx="8319135" cy="15024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0835" y="2921000"/>
            <a:ext cx="8402320" cy="3236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764540"/>
            <a:ext cx="8343900" cy="583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4500" y="76454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500" y="424497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793750"/>
            <a:ext cx="83820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9280" y="79375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9280" y="363410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206500"/>
            <a:ext cx="84137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3100" y="220726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736725"/>
            <a:ext cx="84137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060" y="173672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504950"/>
            <a:ext cx="8413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820" y="302768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092200"/>
            <a:ext cx="83502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6440" y="162052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920" y="1019175"/>
            <a:ext cx="839470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55" y="2973705"/>
            <a:ext cx="791845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4040" y="297370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2025-05-04T06:55:43Z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