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3117850"/>
            <a:ext cx="777240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115" y="768350"/>
            <a:ext cx="8394700" cy="328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705" y="4104005"/>
            <a:ext cx="6038850" cy="176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6565" y="276288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660" y="836930"/>
            <a:ext cx="83629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05" y="130111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8140" y="4941570"/>
            <a:ext cx="967105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1225" y="5419725"/>
            <a:ext cx="2710815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6715" y="5465445"/>
            <a:ext cx="124206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155700"/>
            <a:ext cx="8382000" cy="454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5155" y="1619885"/>
            <a:ext cx="675640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7025" y="2060575"/>
            <a:ext cx="911225" cy="387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1565275"/>
            <a:ext cx="800735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5215" y="2458085"/>
            <a:ext cx="1276350" cy="41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4030" y="3429000"/>
            <a:ext cx="83566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4950" y="4815205"/>
            <a:ext cx="79756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016125"/>
            <a:ext cx="838200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9135" y="3805555"/>
            <a:ext cx="1268730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4455" y="4361815"/>
            <a:ext cx="812800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0" y="1196975"/>
            <a:ext cx="84328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7175" y="3608070"/>
            <a:ext cx="180213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405" y="3608070"/>
            <a:ext cx="2800350" cy="199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647825"/>
            <a:ext cx="79375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4275" y="3121025"/>
            <a:ext cx="180213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9180" y="3057525"/>
            <a:ext cx="281114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92225"/>
            <a:ext cx="8362950" cy="427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8235" y="4118610"/>
            <a:ext cx="956310" cy="41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4275" y="4590415"/>
            <a:ext cx="918210" cy="425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1946275"/>
            <a:ext cx="796925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5405" y="2915285"/>
            <a:ext cx="1155065" cy="41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9625" y="4354830"/>
            <a:ext cx="623570" cy="417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981075"/>
            <a:ext cx="8312150" cy="313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275" y="4313555"/>
            <a:ext cx="7956550" cy="135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67040" y="4719320"/>
            <a:ext cx="743585" cy="394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980440"/>
            <a:ext cx="83947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05" y="256476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05" y="470979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4385" y="949325"/>
            <a:ext cx="79375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480" y="141478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1425" y="1917700"/>
            <a:ext cx="636905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0885" y="2397125"/>
            <a:ext cx="704850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0940" y="3371850"/>
            <a:ext cx="2782570" cy="438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91635" y="5394960"/>
            <a:ext cx="530225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504950"/>
            <a:ext cx="838200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0" y="860425"/>
            <a:ext cx="79375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9450" y="4011930"/>
            <a:ext cx="1337310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3190" y="4521835"/>
            <a:ext cx="446405" cy="363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4585" y="5511800"/>
            <a:ext cx="774065" cy="386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746760"/>
            <a:ext cx="832485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305" y="3230880"/>
            <a:ext cx="7950200" cy="316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0770" y="6018530"/>
            <a:ext cx="1701800" cy="37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2305" y="4240530"/>
            <a:ext cx="6925945" cy="121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2305" y="5525135"/>
            <a:ext cx="7405370" cy="1078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895350"/>
            <a:ext cx="8432800" cy="52768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838200"/>
            <a:ext cx="79565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0565" y="2877185"/>
            <a:ext cx="8060690" cy="1642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1200" y="4658995"/>
            <a:ext cx="8060690" cy="1520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8695" y="1524000"/>
            <a:ext cx="7493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8695" y="1524000"/>
            <a:ext cx="7870825" cy="387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901825"/>
            <a:ext cx="8401050" cy="305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3265" y="241998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082675"/>
            <a:ext cx="8451850" cy="469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8505" y="265620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619250"/>
            <a:ext cx="83439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1415" y="269430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835150"/>
            <a:ext cx="8343900" cy="318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8505" y="270954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836930"/>
            <a:ext cx="838200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8485" y="1803400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8485" y="4019550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358900"/>
            <a:ext cx="84137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05" y="2306320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301875"/>
            <a:ext cx="8324850" cy="225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8505" y="2301875"/>
            <a:ext cx="431800" cy="43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2025-05-04T03:21:57Z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