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4" r:id="rId24"/>
    <p:sldId id="34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7575" y="3101975"/>
            <a:ext cx="7816850" cy="654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143000"/>
            <a:ext cx="83629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1200" y="268668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215" y="834390"/>
            <a:ext cx="83629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95460" y="187896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4250" y="5473065"/>
            <a:ext cx="247078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6340" y="5473700"/>
            <a:ext cx="712470" cy="400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720" y="849630"/>
            <a:ext cx="83629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3000" y="1816100"/>
            <a:ext cx="750570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5675" y="2341880"/>
            <a:ext cx="697230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2193925"/>
            <a:ext cx="8375650" cy="247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2480" y="3151505"/>
            <a:ext cx="88836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1915" y="3151505"/>
            <a:ext cx="1139190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054100"/>
            <a:ext cx="835025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9365" y="197104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2195" y="2480945"/>
            <a:ext cx="552450" cy="38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2710" y="2976245"/>
            <a:ext cx="689610" cy="379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374775"/>
            <a:ext cx="8343900" cy="410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6530" y="3353435"/>
            <a:ext cx="1885315" cy="476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7460" y="3353435"/>
            <a:ext cx="29972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0" y="1470025"/>
            <a:ext cx="797560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6185" y="3429000"/>
            <a:ext cx="1885315" cy="476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9945" y="3429000"/>
            <a:ext cx="3810000" cy="197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117600"/>
            <a:ext cx="8362950" cy="46228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1690" y="802005"/>
            <a:ext cx="7924800" cy="88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40" y="1779905"/>
            <a:ext cx="8324850" cy="4038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9940" y="5818505"/>
            <a:ext cx="7956550" cy="895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76490" y="725805"/>
            <a:ext cx="948690" cy="408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23685" y="1221105"/>
            <a:ext cx="852805" cy="408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7485" y="2195195"/>
            <a:ext cx="715645" cy="392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98915" y="5766435"/>
            <a:ext cx="917575" cy="415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89835" y="6292215"/>
            <a:ext cx="1806575" cy="38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2645" y="6292215"/>
            <a:ext cx="2042160" cy="376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640" y="654050"/>
            <a:ext cx="7988300" cy="605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9465" y="1091565"/>
            <a:ext cx="1459230" cy="38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6205" y="4251960"/>
            <a:ext cx="546735" cy="385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4380" y="4731385"/>
            <a:ext cx="462915" cy="400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9195" y="4732020"/>
            <a:ext cx="3293745" cy="40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4380" y="5233670"/>
            <a:ext cx="4848225" cy="407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52590" y="5735320"/>
            <a:ext cx="2800985" cy="407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5015" y="6207760"/>
            <a:ext cx="1642745" cy="41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200150"/>
            <a:ext cx="83629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9300" y="269430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9300" y="471995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4810" y="788035"/>
            <a:ext cx="83947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3190" y="4952365"/>
            <a:ext cx="583565" cy="423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8155" y="5942330"/>
            <a:ext cx="690245" cy="423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5990" y="1185545"/>
            <a:ext cx="790575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490" y="2656205"/>
            <a:ext cx="835025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2250" y="2134870"/>
            <a:ext cx="598805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1781175"/>
            <a:ext cx="760095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95525" y="1781175"/>
            <a:ext cx="7600950" cy="1900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95525" y="3780790"/>
            <a:ext cx="5960110" cy="1398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0705" y="828040"/>
            <a:ext cx="8362950" cy="532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38290" y="2736215"/>
            <a:ext cx="1040130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91830" y="2736215"/>
            <a:ext cx="1169035" cy="39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692785"/>
            <a:ext cx="7937500" cy="594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9425" y="2134870"/>
            <a:ext cx="7360285" cy="430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3705" y="2637155"/>
            <a:ext cx="6652895" cy="4078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939800"/>
            <a:ext cx="8401050" cy="497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1200" y="197866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692275"/>
            <a:ext cx="8362950" cy="347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5480" y="270954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834390"/>
            <a:ext cx="8343900" cy="296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045" y="3914140"/>
            <a:ext cx="815340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5480" y="131635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022350"/>
            <a:ext cx="8362950" cy="481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5480" y="149034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708150"/>
            <a:ext cx="841375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4540" y="170815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9925" y="958850"/>
            <a:ext cx="8312150" cy="494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5480" y="95885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8820" y="3505200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0400" y="2212975"/>
            <a:ext cx="8331200" cy="243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1680" y="2212975"/>
            <a:ext cx="446405" cy="40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2025-05-04T03:25:11Z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