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42" r:id="rId5"/>
    <p:sldId id="341" r:id="rId6"/>
    <p:sldId id="340" r:id="rId7"/>
    <p:sldId id="339" r:id="rId8"/>
    <p:sldId id="338" r:id="rId9"/>
    <p:sldId id="337" r:id="rId10"/>
    <p:sldId id="336" r:id="rId11"/>
    <p:sldId id="335" r:id="rId12"/>
    <p:sldId id="334" r:id="rId13"/>
    <p:sldId id="333" r:id="rId14"/>
    <p:sldId id="332" r:id="rId15"/>
    <p:sldId id="331" r:id="rId16"/>
    <p:sldId id="330" r:id="rId17"/>
    <p:sldId id="329" r:id="rId18"/>
    <p:sldId id="328" r:id="rId19"/>
    <p:sldId id="327" r:id="rId20"/>
    <p:sldId id="326" r:id="rId21"/>
    <p:sldId id="325" r:id="rId22"/>
    <p:sldId id="343" r:id="rId23"/>
    <p:sldId id="344" r:id="rId24"/>
    <p:sldId id="345" r:id="rId25"/>
    <p:sldId id="346" r:id="rId26"/>
    <p:sldId id="347" r:id="rId27"/>
    <p:sldId id="348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0" y="3111500"/>
            <a:ext cx="6769100" cy="635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5300" y="1579245"/>
            <a:ext cx="8312150" cy="863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7400" y="2517140"/>
            <a:ext cx="8077200" cy="2381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10065" y="2074545"/>
            <a:ext cx="486410" cy="4425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33245" y="961390"/>
            <a:ext cx="8343900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71025" y="5238750"/>
            <a:ext cx="486410" cy="4425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9125" y="1028700"/>
            <a:ext cx="8413750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515" y="2428240"/>
            <a:ext cx="683895" cy="3886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39330" y="2938780"/>
            <a:ext cx="844550" cy="3886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32375" y="4408170"/>
            <a:ext cx="958215" cy="396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02935" y="4872990"/>
            <a:ext cx="1543050" cy="4191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6095" y="764540"/>
            <a:ext cx="8382000" cy="5626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36310" y="2611120"/>
            <a:ext cx="486410" cy="4273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23485" y="3136265"/>
            <a:ext cx="821690" cy="4051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4050" y="1797050"/>
            <a:ext cx="8343900" cy="326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38290" y="3167380"/>
            <a:ext cx="767715" cy="43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98585" y="3639185"/>
            <a:ext cx="744855" cy="4197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25335" y="4141470"/>
            <a:ext cx="812800" cy="4051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30400" y="1543050"/>
            <a:ext cx="8331200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5895" y="2986405"/>
            <a:ext cx="1811655" cy="4425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3790" y="3251200"/>
            <a:ext cx="3810000" cy="2063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27250" y="1473200"/>
            <a:ext cx="7937500" cy="391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4915" y="3429000"/>
            <a:ext cx="1811655" cy="4425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25060" y="3558540"/>
            <a:ext cx="2816225" cy="16598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6095" y="836930"/>
            <a:ext cx="8394700" cy="584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44060" y="4281170"/>
            <a:ext cx="822325" cy="4197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79715" y="5742305"/>
            <a:ext cx="731520" cy="3975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92325" y="2695575"/>
            <a:ext cx="8007350" cy="146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97575" y="2695575"/>
            <a:ext cx="807085" cy="4057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69580" y="3152775"/>
            <a:ext cx="532765" cy="4279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4525" y="765175"/>
            <a:ext cx="8362950" cy="532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92095" y="5650230"/>
            <a:ext cx="2214245" cy="4425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9025" y="1658620"/>
            <a:ext cx="4641850" cy="305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9125" y="1504950"/>
            <a:ext cx="8413750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62465" y="2940685"/>
            <a:ext cx="486410" cy="4425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6050" y="1700530"/>
            <a:ext cx="8401050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42890" y="2086610"/>
            <a:ext cx="1811020" cy="4425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98545" y="3098800"/>
            <a:ext cx="593090" cy="4051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43800" y="3608705"/>
            <a:ext cx="2273300" cy="4051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70125" y="4096385"/>
            <a:ext cx="3826510" cy="424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3705" y="764540"/>
            <a:ext cx="8362950" cy="5772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06340" y="3571240"/>
            <a:ext cx="5114925" cy="4425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01265" y="4074160"/>
            <a:ext cx="2274570" cy="43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/>
          </a:p>
        </p:txBody>
      </p:sp>
      <p:sp>
        <p:nvSpPr>
          <p:cNvPr id="5" name="矩形 4"/>
          <p:cNvSpPr/>
          <p:nvPr/>
        </p:nvSpPr>
        <p:spPr>
          <a:xfrm>
            <a:off x="4176395" y="5046980"/>
            <a:ext cx="554355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/>
          </a:p>
        </p:txBody>
      </p:sp>
      <p:sp>
        <p:nvSpPr>
          <p:cNvPr id="6" name="矩形 5"/>
          <p:cNvSpPr/>
          <p:nvPr/>
        </p:nvSpPr>
        <p:spPr>
          <a:xfrm>
            <a:off x="4229735" y="6065520"/>
            <a:ext cx="3964305" cy="43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17725" y="1806575"/>
            <a:ext cx="7956550" cy="324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89420" y="3868420"/>
            <a:ext cx="1430020" cy="6330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1950" y="1124585"/>
            <a:ext cx="8350250" cy="850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0730" y="2106930"/>
            <a:ext cx="8007350" cy="3175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30730" y="4630420"/>
            <a:ext cx="6234430" cy="701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71700" y="1187450"/>
            <a:ext cx="7848600" cy="4483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71700" y="1187450"/>
            <a:ext cx="8039735" cy="2294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71700" y="3571240"/>
            <a:ext cx="5861050" cy="20415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4525" y="1231900"/>
            <a:ext cx="8362950" cy="4394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28850" y="3723640"/>
            <a:ext cx="5481320" cy="1902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92325" y="1603375"/>
            <a:ext cx="8007350" cy="3651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90750" y="1667510"/>
            <a:ext cx="8023860" cy="17621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45665" y="3495675"/>
            <a:ext cx="8023860" cy="17595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3705" y="836930"/>
            <a:ext cx="8401050" cy="525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17685" y="836930"/>
            <a:ext cx="486410" cy="4425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17685" y="3730625"/>
            <a:ext cx="486410" cy="4425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5000" y="1495425"/>
            <a:ext cx="8382000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47225" y="2986405"/>
            <a:ext cx="486410" cy="4425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5000" y="1771650"/>
            <a:ext cx="8382000" cy="331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24365" y="2725420"/>
            <a:ext cx="516255" cy="4425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30400" y="1638300"/>
            <a:ext cx="8331200" cy="35814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9570085" y="2557780"/>
            <a:ext cx="486410" cy="4425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7850" y="860425"/>
            <a:ext cx="8362950" cy="513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78645" y="1279525"/>
            <a:ext cx="486410" cy="4425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3705" y="836930"/>
            <a:ext cx="8413750" cy="558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64345" y="1727835"/>
            <a:ext cx="486410" cy="4425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94855" y="5581015"/>
            <a:ext cx="486410" cy="4425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4050" y="1990725"/>
            <a:ext cx="8343900" cy="287655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9570085" y="2435860"/>
            <a:ext cx="486410" cy="4425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2025-05-04T08:18:26Z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