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3121025"/>
            <a:ext cx="7810500" cy="615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241425"/>
            <a:ext cx="8350250" cy="437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3580" y="169672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117600"/>
            <a:ext cx="8362950" cy="462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3100" y="167386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717675"/>
            <a:ext cx="84137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4015" y="3676650"/>
            <a:ext cx="681990" cy="4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6470" y="367665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8230" y="416433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6320" y="4674235"/>
            <a:ext cx="621030" cy="41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444625"/>
            <a:ext cx="835025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71155" y="3920490"/>
            <a:ext cx="55308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9380" y="4407535"/>
            <a:ext cx="1861820" cy="39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3235" y="1014730"/>
            <a:ext cx="83502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285" y="3054985"/>
            <a:ext cx="83312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1925" y="2458085"/>
            <a:ext cx="76581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0595" y="2458085"/>
            <a:ext cx="82613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2615" y="3966210"/>
            <a:ext cx="848995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16875" y="4537075"/>
            <a:ext cx="553085" cy="378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708025"/>
            <a:ext cx="8375650" cy="593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5645" y="3981450"/>
            <a:ext cx="1878330" cy="424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9365" y="4666615"/>
            <a:ext cx="2030095" cy="1886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325" y="1250950"/>
            <a:ext cx="8007350" cy="435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6665" y="2214880"/>
            <a:ext cx="185547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775" y="2393950"/>
            <a:ext cx="4356100" cy="321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889000"/>
            <a:ext cx="83756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78910" y="3585210"/>
            <a:ext cx="3415665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5585" y="5504180"/>
            <a:ext cx="3415665" cy="3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5510" y="977900"/>
            <a:ext cx="792480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060" y="1462405"/>
            <a:ext cx="8350250" cy="446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3735" y="927735"/>
            <a:ext cx="60642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42540" y="1397000"/>
            <a:ext cx="6301740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6510" y="5031740"/>
            <a:ext cx="1025525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2035175"/>
            <a:ext cx="7937500" cy="278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5555" y="2465705"/>
            <a:ext cx="126936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7010" y="3844290"/>
            <a:ext cx="82867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5995" y="4323715"/>
            <a:ext cx="4514215" cy="417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489075"/>
            <a:ext cx="8362950" cy="387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5480" y="399669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8665" y="1295400"/>
            <a:ext cx="79883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63130" y="2900045"/>
            <a:ext cx="735965" cy="370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7620" y="4620895"/>
            <a:ext cx="3648710" cy="370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1100" y="5093335"/>
            <a:ext cx="1889760" cy="36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8795" y="818515"/>
            <a:ext cx="83629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1180" y="4582795"/>
            <a:ext cx="980440" cy="3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8680" y="5504180"/>
            <a:ext cx="584200" cy="3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1040130"/>
            <a:ext cx="78867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395" y="2025650"/>
            <a:ext cx="8312150" cy="421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06570" y="1468120"/>
            <a:ext cx="246443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0415" y="1706880"/>
            <a:ext cx="8007350" cy="326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0425" y="1782445"/>
            <a:ext cx="8122285" cy="1779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0415" y="3669030"/>
            <a:ext cx="6470015" cy="1302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764540"/>
            <a:ext cx="8343900" cy="58737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980440"/>
            <a:ext cx="80073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995" y="980440"/>
            <a:ext cx="8006715" cy="827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995" y="1917065"/>
            <a:ext cx="8006715" cy="827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2630" y="2853690"/>
            <a:ext cx="8006715" cy="266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9945" y="5625465"/>
            <a:ext cx="764286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692275"/>
            <a:ext cx="8394700" cy="347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3580" y="269430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764540"/>
            <a:ext cx="838200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9760" y="174244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9760" y="391287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822450"/>
            <a:ext cx="838200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9300" y="182245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836930"/>
            <a:ext cx="839470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4040" y="83693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533525"/>
            <a:ext cx="8343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1200" y="302768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908685"/>
            <a:ext cx="8324850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7860" y="137668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47860" y="391287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717675"/>
            <a:ext cx="83629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5480" y="171767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2025-05-04T05:59:21Z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