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1700" y="3130550"/>
            <a:ext cx="7848600" cy="596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1206500"/>
            <a:ext cx="837565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1985" y="2720340"/>
            <a:ext cx="47053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5550" y="694055"/>
            <a:ext cx="8413750" cy="593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63030" y="1592580"/>
            <a:ext cx="68262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0145" y="2103120"/>
            <a:ext cx="682625" cy="42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5470" y="3633470"/>
            <a:ext cx="720090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60445" y="4144010"/>
            <a:ext cx="568325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65185" y="5149215"/>
            <a:ext cx="773430" cy="390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07205" y="6154420"/>
            <a:ext cx="476885" cy="4057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6830" y="650875"/>
            <a:ext cx="8362950" cy="86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280" y="1665605"/>
            <a:ext cx="7937500" cy="245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4510" y="4116705"/>
            <a:ext cx="2781300" cy="2597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5805" y="3997960"/>
            <a:ext cx="5454650" cy="2527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49930" y="2582545"/>
            <a:ext cx="697230" cy="42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635" y="3100705"/>
            <a:ext cx="546735" cy="42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75810" y="3630930"/>
            <a:ext cx="494030" cy="412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908685"/>
            <a:ext cx="83820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5465" y="3429000"/>
            <a:ext cx="179514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0715" y="3975735"/>
            <a:ext cx="2444750" cy="1784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8860" y="3886835"/>
            <a:ext cx="3136900" cy="187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836930"/>
            <a:ext cx="8362950" cy="543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4155" y="2355215"/>
            <a:ext cx="179514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995" y="1412875"/>
            <a:ext cx="7969250" cy="398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71460" y="1350010"/>
            <a:ext cx="59245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3970" y="2941955"/>
            <a:ext cx="493395" cy="412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4990" y="4594225"/>
            <a:ext cx="966470" cy="694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9400" y="756920"/>
            <a:ext cx="832485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1737360"/>
            <a:ext cx="7778750" cy="41783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4065" y="828675"/>
            <a:ext cx="79502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02575" y="741045"/>
            <a:ext cx="576580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7260" y="2172970"/>
            <a:ext cx="736600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85415" y="4099560"/>
            <a:ext cx="736600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1190" y="5568315"/>
            <a:ext cx="676275" cy="397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2325" y="2000250"/>
            <a:ext cx="80073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9580" y="2407920"/>
            <a:ext cx="759460" cy="412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0710" y="3869690"/>
            <a:ext cx="6958965" cy="397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1265" y="4364990"/>
            <a:ext cx="1659255" cy="3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1301750"/>
            <a:ext cx="8375650" cy="425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21835" y="3672205"/>
            <a:ext cx="4361180" cy="42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1835" y="4205605"/>
            <a:ext cx="4726305" cy="405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04715" y="4776470"/>
            <a:ext cx="1749425" cy="655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5625" y="854075"/>
            <a:ext cx="83312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55785" y="1837055"/>
            <a:ext cx="47053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5785" y="5391150"/>
            <a:ext cx="47053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9880" y="878205"/>
            <a:ext cx="836295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6280" y="2781300"/>
            <a:ext cx="7956550" cy="28448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1840" y="1292860"/>
            <a:ext cx="7994650" cy="414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4070" y="1292860"/>
            <a:ext cx="8039100" cy="1943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1840" y="3282315"/>
            <a:ext cx="8101965" cy="594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1205" y="3876675"/>
            <a:ext cx="8164830" cy="1614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692785"/>
            <a:ext cx="8382000" cy="60134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836930"/>
            <a:ext cx="7975600" cy="539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13585" y="768350"/>
            <a:ext cx="7307580" cy="1035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3585" y="1804035"/>
            <a:ext cx="8236585" cy="2209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605" y="3966845"/>
            <a:ext cx="8236585" cy="2209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75" y="760095"/>
            <a:ext cx="8394700" cy="578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210" y="6210935"/>
            <a:ext cx="1149350" cy="38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565" y="6375400"/>
            <a:ext cx="1155700" cy="3937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455785" y="1266190"/>
            <a:ext cx="47053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075" y="1692275"/>
            <a:ext cx="8451850" cy="347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0565" y="2651760"/>
            <a:ext cx="47053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760" y="1002665"/>
            <a:ext cx="8470900" cy="84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835" y="2002155"/>
            <a:ext cx="7778750" cy="338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55785" y="1506220"/>
            <a:ext cx="47053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8650" y="1206500"/>
            <a:ext cx="839470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9605" y="1692275"/>
            <a:ext cx="47053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9605" y="4213225"/>
            <a:ext cx="47053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968375"/>
            <a:ext cx="8401050" cy="492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2465" y="1989455"/>
            <a:ext cx="47053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235075"/>
            <a:ext cx="836295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5325" y="2187575"/>
            <a:ext cx="47053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85325" y="4745990"/>
            <a:ext cx="47053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5930" y="901700"/>
            <a:ext cx="8362950" cy="85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680" y="1925955"/>
            <a:ext cx="8077200" cy="395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10065" y="2377440"/>
            <a:ext cx="47053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2025-05-04T07:27:53Z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