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1" r:id="rId4"/>
    <p:sldId id="360" r:id="rId5"/>
    <p:sldId id="359" r:id="rId6"/>
    <p:sldId id="358" r:id="rId7"/>
    <p:sldId id="357" r:id="rId8"/>
    <p:sldId id="356" r:id="rId9"/>
    <p:sldId id="353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1" r:id="rId19"/>
    <p:sldId id="340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  <p:sldId id="362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4610" y="2891790"/>
            <a:ext cx="700278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764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5922010"/>
            <a:ext cx="8089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740"/>
            <a:ext cx="11340000" cy="4343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1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3141345"/>
            <a:ext cx="10945540" cy="2620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419" y="5065802"/>
            <a:ext cx="333248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5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3244528"/>
            <a:ext cx="361813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6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87305" y="5767705"/>
            <a:ext cx="7124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1125220"/>
            <a:ext cx="399478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07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225" y="3139440"/>
            <a:ext cx="11089050" cy="179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769" y="4170090"/>
            <a:ext cx="428463" cy="39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2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4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215163" y="4645300"/>
            <a:ext cx="1561511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8010" y="5312406"/>
            <a:ext cx="1542468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20750"/>
            <a:ext cx="108510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9100" y="4166235"/>
            <a:ext cx="53848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6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3509402"/>
            <a:ext cx="333249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030"/>
            <a:ext cx="11340000" cy="258728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1715" y="3981450"/>
            <a:ext cx="5397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352861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9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5030"/>
            <a:ext cx="11340000" cy="330291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34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985"/>
            <a:ext cx="11340000" cy="46571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081501"/>
            <a:ext cx="2285138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3090" y="1960245"/>
            <a:ext cx="40513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3405865"/>
            <a:ext cx="1123526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493" y="4063283"/>
            <a:ext cx="1266346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040" y="4720701"/>
            <a:ext cx="2266095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2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789045"/>
            <a:ext cx="59912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817620"/>
            <a:ext cx="85788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895" y="4547870"/>
            <a:ext cx="104527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4430" y="5316220"/>
            <a:ext cx="103016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7605" y="6048375"/>
            <a:ext cx="55619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88"/>
          <a:stretch>
            <a:fillRect/>
          </a:stretch>
        </p:blipFill>
        <p:spPr>
          <a:xfrm>
            <a:off x="426085" y="1701165"/>
            <a:ext cx="11340000" cy="289956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421255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213100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035" y="4004945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12"/>
          <a:stretch>
            <a:fillRect/>
          </a:stretch>
        </p:blipFill>
        <p:spPr>
          <a:xfrm>
            <a:off x="479425" y="1917345"/>
            <a:ext cx="11340000" cy="3733743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17195" y="2781300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429000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180" y="4293235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5085715"/>
            <a:ext cx="10254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053058"/>
            <a:ext cx="790277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729647"/>
            <a:ext cx="1532947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4508" y="1968226"/>
            <a:ext cx="1551989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256" y="3323099"/>
            <a:ext cx="752191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3962370"/>
            <a:ext cx="1523425" cy="3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4620724"/>
            <a:ext cx="1532947" cy="3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"/>
          <a:stretch>
            <a:fillRect/>
          </a:stretch>
        </p:blipFill>
        <p:spPr>
          <a:xfrm>
            <a:off x="1165860" y="692785"/>
            <a:ext cx="1090680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59820" y="4744720"/>
            <a:ext cx="45593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1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2380" y="1303020"/>
            <a:ext cx="7251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0" b="1272"/>
          <a:stretch>
            <a:fillRect/>
          </a:stretch>
        </p:blipFill>
        <p:spPr>
          <a:xfrm>
            <a:off x="6671945" y="757555"/>
            <a:ext cx="2664460" cy="18726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 b="1051"/>
          <a:stretch>
            <a:fillRect/>
          </a:stretch>
        </p:blipFill>
        <p:spPr>
          <a:xfrm>
            <a:off x="983615" y="2630170"/>
            <a:ext cx="10584815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0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7295" y="5170805"/>
            <a:ext cx="8432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5085715"/>
            <a:ext cx="5708015" cy="1551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01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