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5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58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415540"/>
            <a:ext cx="792480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7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5142230"/>
            <a:ext cx="5168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7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8575" y="4166235"/>
            <a:ext cx="68072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 b="15475"/>
          <a:stretch>
            <a:fillRect/>
          </a:stretch>
        </p:blipFill>
        <p:spPr>
          <a:xfrm>
            <a:off x="1199515" y="5013325"/>
            <a:ext cx="10081305" cy="165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1631315" y="981075"/>
            <a:ext cx="9262745" cy="5760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7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02545" y="4817110"/>
            <a:ext cx="6629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2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4083050"/>
            <a:ext cx="51689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9408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1960"/>
            <a:ext cx="11340000" cy="49984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97"/>
          <a:stretch>
            <a:fillRect/>
          </a:stretch>
        </p:blipFill>
        <p:spPr>
          <a:xfrm>
            <a:off x="360045" y="1224280"/>
            <a:ext cx="11339830" cy="4005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59143" y="3006030"/>
            <a:ext cx="1532947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397" y="3577804"/>
            <a:ext cx="1542468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1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2205355"/>
            <a:ext cx="10945540" cy="168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6335" y="3056890"/>
            <a:ext cx="92456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71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339708"/>
            <a:ext cx="428463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04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250"/>
            <a:ext cx="10048240" cy="628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96975"/>
            <a:ext cx="10902315" cy="55835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39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5110" y="2323465"/>
            <a:ext cx="112185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355" y="3152775"/>
            <a:ext cx="107651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135" y="4029075"/>
            <a:ext cx="22898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100" y="4819650"/>
            <a:ext cx="106438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8450" y="5681345"/>
            <a:ext cx="105200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5"/>
          <a:stretch>
            <a:fillRect/>
          </a:stretch>
        </p:blipFill>
        <p:spPr>
          <a:xfrm>
            <a:off x="360045" y="1224280"/>
            <a:ext cx="11340000" cy="3252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89455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853055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768725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>
            <a:fillRect/>
          </a:stretch>
        </p:blipFill>
        <p:spPr>
          <a:xfrm>
            <a:off x="479425" y="1629055"/>
            <a:ext cx="11340000" cy="3354346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2493010"/>
            <a:ext cx="109086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6555" y="3285490"/>
            <a:ext cx="109086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4149090"/>
            <a:ext cx="109086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150"/>
            <a:ext cx="9606915" cy="6085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2300" y="2996565"/>
            <a:ext cx="48323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03"/>
          <a:stretch>
            <a:fillRect/>
          </a:stretch>
        </p:blipFill>
        <p:spPr>
          <a:xfrm>
            <a:off x="360045" y="1700810"/>
            <a:ext cx="11339830" cy="16837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043526" y="1764432"/>
            <a:ext cx="1504382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09773" y="2336207"/>
            <a:ext cx="799797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377" y="2917511"/>
            <a:ext cx="780755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0566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85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1"/>
          <a:stretch>
            <a:fillRect/>
          </a:stretch>
        </p:blipFill>
        <p:spPr>
          <a:xfrm>
            <a:off x="1199515" y="908685"/>
            <a:ext cx="986540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5310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2708910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6875" y="3501390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9425" y="4365625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815" y="5157470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9425" y="5949315"/>
            <a:ext cx="108699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9773" y="1919418"/>
            <a:ext cx="790277" cy="34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81468"/>
            <a:ext cx="799798" cy="34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3062571"/>
            <a:ext cx="1532947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43674"/>
            <a:ext cx="380856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221200"/>
            <a:ext cx="11340000" cy="22986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472731" y="4927009"/>
            <a:ext cx="2713602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728" y="5499286"/>
            <a:ext cx="3646700" cy="35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799" y="6109716"/>
            <a:ext cx="352292" cy="2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0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76423" y="3198717"/>
            <a:ext cx="314205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7835" y="2404745"/>
            <a:ext cx="6032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188916"/>
            <a:ext cx="380856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6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9"/>
          <a:stretch>
            <a:fillRect/>
          </a:stretch>
        </p:blipFill>
        <p:spPr>
          <a:xfrm>
            <a:off x="1199515" y="836295"/>
            <a:ext cx="10132695" cy="573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410" y="2828920"/>
            <a:ext cx="306272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