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2" r:id="rId4"/>
    <p:sldId id="343" r:id="rId5"/>
    <p:sldId id="344" r:id="rId6"/>
    <p:sldId id="341" r:id="rId7"/>
    <p:sldId id="340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46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2290" y="2491740"/>
            <a:ext cx="6027420" cy="1874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5399923"/>
            <a:ext cx="428463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99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4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0352" y="2737983"/>
            <a:ext cx="428463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1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1"/>
          <a:stretch>
            <a:fillRect/>
          </a:stretch>
        </p:blipFill>
        <p:spPr>
          <a:xfrm>
            <a:off x="360045" y="2211705"/>
            <a:ext cx="11339830" cy="46021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9365" y="4279900"/>
            <a:ext cx="73025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>
            <a:fillRect/>
          </a:stretch>
        </p:blipFill>
        <p:spPr>
          <a:xfrm>
            <a:off x="360045" y="1224280"/>
            <a:ext cx="11340000" cy="40311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" t="52770" r="-287" b="-465"/>
          <a:stretch>
            <a:fillRect/>
          </a:stretch>
        </p:blipFill>
        <p:spPr>
          <a:xfrm>
            <a:off x="426085" y="1773200"/>
            <a:ext cx="11340000" cy="367593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2" r="2802"/>
          <a:stretch>
            <a:fillRect/>
          </a:stretch>
        </p:blipFill>
        <p:spPr>
          <a:xfrm>
            <a:off x="1199515" y="764540"/>
            <a:ext cx="10728960" cy="604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85490"/>
            <a:ext cx="1066355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157345"/>
            <a:ext cx="1066355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125" y="5085715"/>
            <a:ext cx="1066355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7125" y="6014085"/>
            <a:ext cx="1066355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39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05355"/>
            <a:ext cx="10746740" cy="17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85265"/>
            <a:ext cx="11340000" cy="47676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5085715"/>
            <a:ext cx="80010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4941570"/>
            <a:ext cx="487680" cy="172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700530"/>
            <a:ext cx="11340000" cy="4392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56385"/>
            <a:ext cx="68326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701165"/>
            <a:ext cx="11340000" cy="4615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485265"/>
            <a:ext cx="487680" cy="172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07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33943"/>
          <a:stretch>
            <a:fillRect/>
          </a:stretch>
        </p:blipFill>
        <p:spPr>
          <a:xfrm>
            <a:off x="911225" y="4869180"/>
            <a:ext cx="10801395" cy="187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41" r="3695"/>
          <a:stretch>
            <a:fillRect/>
          </a:stretch>
        </p:blipFill>
        <p:spPr>
          <a:xfrm>
            <a:off x="473075" y="1395375"/>
            <a:ext cx="10920775" cy="106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1060" y="1574800"/>
            <a:ext cx="65786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30" y="2403195"/>
            <a:ext cx="11340000" cy="96334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65" y="3428720"/>
            <a:ext cx="11340000" cy="2719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7135" y="5176520"/>
            <a:ext cx="84455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3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482643"/>
            <a:ext cx="333249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2025-06-19T14:27:06Z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