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54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1901190"/>
            <a:ext cx="9220200" cy="3055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2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5865" y="4593590"/>
            <a:ext cx="87630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96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839470" y="1052830"/>
            <a:ext cx="11203305" cy="5761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27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7495" y="2112645"/>
            <a:ext cx="1101661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6865" y="2936240"/>
            <a:ext cx="1092454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5265" y="3736340"/>
            <a:ext cx="110267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1785" y="4528185"/>
            <a:ext cx="1085786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92735" y="5326380"/>
            <a:ext cx="884428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5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15688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6" b="5821"/>
          <a:stretch>
            <a:fillRect/>
          </a:stretch>
        </p:blipFill>
        <p:spPr>
          <a:xfrm>
            <a:off x="852170" y="2781300"/>
            <a:ext cx="11004595" cy="40331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8637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47"/>
          <a:stretch>
            <a:fillRect/>
          </a:stretch>
        </p:blipFill>
        <p:spPr>
          <a:xfrm>
            <a:off x="360045" y="1224280"/>
            <a:ext cx="11340000" cy="4037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10" y="2925445"/>
            <a:ext cx="1100645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1610" y="3615055"/>
            <a:ext cx="1100645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581525"/>
            <a:ext cx="1100645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53"/>
          <a:stretch>
            <a:fillRect/>
          </a:stretch>
        </p:blipFill>
        <p:spPr>
          <a:xfrm>
            <a:off x="623570" y="2278025"/>
            <a:ext cx="11340000" cy="23357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579120" y="3094355"/>
            <a:ext cx="1108646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933190"/>
            <a:ext cx="1108646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58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7481" y="4311797"/>
            <a:ext cx="380856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5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6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646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1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4081492"/>
            <a:ext cx="361813" cy="4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42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7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4823282"/>
            <a:ext cx="342770" cy="3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469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4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169670"/>
            <a:ext cx="371335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23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9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800" y="2112645"/>
            <a:ext cx="1139507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590" y="2905760"/>
            <a:ext cx="1067562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880" y="3702685"/>
            <a:ext cx="11152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8135" y="4491990"/>
            <a:ext cx="1085088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9245" y="5272405"/>
            <a:ext cx="1061529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4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6380" y="1979295"/>
            <a:ext cx="108769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125" y="2769870"/>
            <a:ext cx="1113282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845" y="3562350"/>
            <a:ext cx="1076198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0035" y="4332605"/>
            <a:ext cx="600964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85"/>
            <a:ext cx="11340000" cy="435941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675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218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554970" cy="60813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44150" y="5877560"/>
            <a:ext cx="79565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62710"/>
            <a:ext cx="11340000" cy="41662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228945"/>
            <a:ext cx="11340000" cy="159640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6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7610" y="2893695"/>
            <a:ext cx="873760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44053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2025-06-19T12:09:51Z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