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59" r:id="rId4"/>
    <p:sldId id="356" r:id="rId5"/>
    <p:sldId id="355" r:id="rId6"/>
    <p:sldId id="354" r:id="rId7"/>
    <p:sldId id="352" r:id="rId8"/>
    <p:sldId id="351" r:id="rId9"/>
    <p:sldId id="350" r:id="rId10"/>
    <p:sldId id="349" r:id="rId11"/>
    <p:sldId id="348" r:id="rId12"/>
    <p:sldId id="347" r:id="rId13"/>
    <p:sldId id="345" r:id="rId14"/>
    <p:sldId id="344" r:id="rId15"/>
    <p:sldId id="343" r:id="rId16"/>
    <p:sldId id="342" r:id="rId17"/>
    <p:sldId id="340" r:id="rId18"/>
    <p:sldId id="339" r:id="rId19"/>
    <p:sldId id="338" r:id="rId20"/>
    <p:sldId id="337" r:id="rId21"/>
    <p:sldId id="336" r:id="rId22"/>
    <p:sldId id="334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990" y="2926080"/>
            <a:ext cx="11590020" cy="10058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40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85894" y="2482031"/>
            <a:ext cx="218992" cy="219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07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4724755"/>
            <a:ext cx="11340000" cy="20022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7337" y="4867770"/>
            <a:ext cx="266599" cy="21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77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57329" y="2939553"/>
            <a:ext cx="238035" cy="219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42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6372" y="2407854"/>
            <a:ext cx="218992" cy="21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85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6372" y="1892158"/>
            <a:ext cx="218992" cy="21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76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47808" y="1900044"/>
            <a:ext cx="266599" cy="21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340" y="3356330"/>
            <a:ext cx="11340000" cy="10011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94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47808" y="2396307"/>
            <a:ext cx="257078" cy="219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01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47808" y="2415992"/>
            <a:ext cx="257078" cy="20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142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67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844800"/>
            <a:ext cx="10768714" cy="24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2322339"/>
            <a:ext cx="10759193" cy="24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809429"/>
            <a:ext cx="10768714" cy="24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286968"/>
            <a:ext cx="8807304" cy="24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015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76195"/>
            <a:ext cx="11340000" cy="3251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6372" y="2972240"/>
            <a:ext cx="218992" cy="219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71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100" y="4898110"/>
            <a:ext cx="11340000" cy="14322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1014" y="4974497"/>
            <a:ext cx="10768714" cy="257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1014" y="5461467"/>
            <a:ext cx="10778236" cy="24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1014" y="5948438"/>
            <a:ext cx="10349773" cy="24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350"/>
            <a:ext cx="11340000" cy="355851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495"/>
            <a:ext cx="11340000" cy="28940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249333"/>
            <a:ext cx="10749671" cy="25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736452"/>
            <a:ext cx="10759193" cy="2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223572"/>
            <a:ext cx="10759193" cy="2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710691"/>
            <a:ext cx="10768714" cy="2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4197811"/>
            <a:ext cx="2999244" cy="2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989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3359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88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320771"/>
            <a:ext cx="10330730" cy="257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2807165"/>
            <a:ext cx="10330730" cy="24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5110" y="3249930"/>
            <a:ext cx="10728325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779953"/>
            <a:ext cx="685541" cy="24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5546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556105"/>
            <a:ext cx="11340000" cy="40014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95957" y="1718069"/>
            <a:ext cx="4694055" cy="24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91322" y="2194437"/>
            <a:ext cx="4913047" cy="23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05478" y="2947097"/>
            <a:ext cx="4694054" cy="24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91322" y="3413937"/>
            <a:ext cx="4465541" cy="24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05478" y="4366671"/>
            <a:ext cx="4694054" cy="23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91322" y="4843038"/>
            <a:ext cx="1751939" cy="23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350"/>
            <a:ext cx="11340000" cy="42879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35969" y="4914700"/>
            <a:ext cx="7131536" cy="257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5969" y="5391137"/>
            <a:ext cx="4846397" cy="247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495"/>
            <a:ext cx="11340000" cy="410484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321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6372" y="1902847"/>
            <a:ext cx="238035" cy="219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04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377" y="1777370"/>
            <a:ext cx="10311687" cy="248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9899" y="2244872"/>
            <a:ext cx="10302166" cy="25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899" y="2721915"/>
            <a:ext cx="2723123" cy="248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9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85894" y="2998708"/>
            <a:ext cx="218992" cy="219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80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6372" y="3016630"/>
            <a:ext cx="228513" cy="219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3932275"/>
            <a:ext cx="11340000" cy="611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11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6372" y="2462000"/>
            <a:ext cx="228513" cy="21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4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6372" y="2482565"/>
            <a:ext cx="238035" cy="21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794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6372" y="1940909"/>
            <a:ext cx="238035" cy="21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36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85894" y="1920336"/>
            <a:ext cx="218992" cy="219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2025-06-19T11:27:57Z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0803F182AC044BA3913AF2E555CD301E</vt:lpwstr>
  </property>
</Properties>
</file>