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3"/>
    <p:sldId id="369" r:id="rId4"/>
    <p:sldId id="368" r:id="rId5"/>
    <p:sldId id="367" r:id="rId6"/>
    <p:sldId id="366" r:id="rId7"/>
    <p:sldId id="365" r:id="rId8"/>
    <p:sldId id="364" r:id="rId9"/>
    <p:sldId id="370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56" r:id="rId18"/>
    <p:sldId id="355" r:id="rId19"/>
    <p:sldId id="354" r:id="rId20"/>
    <p:sldId id="353" r:id="rId21"/>
    <p:sldId id="352" r:id="rId22"/>
    <p:sldId id="351" r:id="rId23"/>
    <p:sldId id="350" r:id="rId24"/>
    <p:sldId id="371" r:id="rId25"/>
    <p:sldId id="348" r:id="rId26"/>
    <p:sldId id="346" r:id="rId27"/>
    <p:sldId id="345" r:id="rId28"/>
    <p:sldId id="344" r:id="rId29"/>
    <p:sldId id="343" r:id="rId30"/>
    <p:sldId id="342" r:id="rId31"/>
    <p:sldId id="341" r:id="rId32"/>
    <p:sldId id="340" r:id="rId33"/>
    <p:sldId id="339" r:id="rId34"/>
    <p:sldId id="338" r:id="rId35"/>
    <p:sldId id="337" r:id="rId36"/>
    <p:sldId id="336" r:id="rId37"/>
    <p:sldId id="335" r:id="rId38"/>
    <p:sldId id="334" r:id="rId39"/>
    <p:sldId id="333" r:id="rId40"/>
    <p:sldId id="332" r:id="rId41"/>
    <p:sldId id="331" r:id="rId42"/>
    <p:sldId id="330" r:id="rId43"/>
    <p:sldId id="328" r:id="rId44"/>
    <p:sldId id="327" r:id="rId45"/>
    <p:sldId id="326" r:id="rId46"/>
    <p:sldId id="325" r:id="rId47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53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2322"/>
          <a:stretch>
            <a:fillRect/>
          </a:stretch>
        </p:blipFill>
        <p:spPr>
          <a:xfrm>
            <a:off x="830580" y="2618105"/>
            <a:ext cx="10530840" cy="1621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0"/>
          <a:stretch>
            <a:fillRect/>
          </a:stretch>
        </p:blipFill>
        <p:spPr>
          <a:xfrm>
            <a:off x="479425" y="908685"/>
            <a:ext cx="10559415" cy="57600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" b="3523"/>
          <a:stretch>
            <a:fillRect/>
          </a:stretch>
        </p:blipFill>
        <p:spPr>
          <a:xfrm>
            <a:off x="695325" y="1124585"/>
            <a:ext cx="10704240" cy="566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7370" y="2251075"/>
            <a:ext cx="61214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679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765" y="4672330"/>
            <a:ext cx="1064006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085"/>
            <a:ext cx="11340000" cy="3721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05355"/>
            <a:ext cx="1136650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141345"/>
            <a:ext cx="1136650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129405"/>
            <a:ext cx="1136650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8"/>
          <a:stretch>
            <a:fillRect/>
          </a:stretch>
        </p:blipFill>
        <p:spPr>
          <a:xfrm>
            <a:off x="360045" y="1052195"/>
            <a:ext cx="10821670" cy="568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3213100"/>
            <a:ext cx="1083119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292600"/>
            <a:ext cx="1083119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325" y="5228590"/>
            <a:ext cx="1083119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6021070"/>
            <a:ext cx="1083119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1" b="3523"/>
          <a:stretch>
            <a:fillRect/>
          </a:stretch>
        </p:blipFill>
        <p:spPr>
          <a:xfrm>
            <a:off x="407035" y="1052830"/>
            <a:ext cx="10272440" cy="566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8325" y="2193925"/>
            <a:ext cx="57023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8"/>
          <a:stretch>
            <a:fillRect/>
          </a:stretch>
        </p:blipFill>
        <p:spPr>
          <a:xfrm>
            <a:off x="407035" y="981075"/>
            <a:ext cx="10287635" cy="568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3585" y="6166067"/>
            <a:ext cx="388705" cy="35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3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85"/>
            <a:ext cx="11340000" cy="30001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55" b="3047"/>
          <a:stretch>
            <a:fillRect/>
          </a:stretch>
        </p:blipFill>
        <p:spPr>
          <a:xfrm>
            <a:off x="479425" y="1052830"/>
            <a:ext cx="10513740" cy="5689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692150"/>
            <a:ext cx="6979920" cy="57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195" y="3429000"/>
            <a:ext cx="1097153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0400" y="4469130"/>
            <a:ext cx="1099566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0400" y="5517515"/>
            <a:ext cx="1099566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17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990" y="2421255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573145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437380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5589270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1" b="15972"/>
          <a:stretch>
            <a:fillRect/>
          </a:stretch>
        </p:blipFill>
        <p:spPr>
          <a:xfrm>
            <a:off x="426085" y="1196975"/>
            <a:ext cx="11339830" cy="56159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080" y="3213100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325" y="4149090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5325" y="5157470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67080" y="6115685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75"/>
          <a:stretch>
            <a:fillRect/>
          </a:stretch>
        </p:blipFill>
        <p:spPr>
          <a:xfrm>
            <a:off x="46990" y="1341400"/>
            <a:ext cx="11340000" cy="5992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640"/>
            <a:ext cx="11340000" cy="5036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1989455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35280" y="3069590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180" y="4005580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370" y="5085715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6021705"/>
            <a:ext cx="113436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980440"/>
            <a:ext cx="7246620" cy="5334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11"/>
          <a:stretch>
            <a:fillRect/>
          </a:stretch>
        </p:blipFill>
        <p:spPr>
          <a:xfrm>
            <a:off x="360045" y="1701165"/>
            <a:ext cx="11340000" cy="481990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1"/>
          <a:stretch>
            <a:fillRect/>
          </a:stretch>
        </p:blipFill>
        <p:spPr>
          <a:xfrm>
            <a:off x="1022350" y="2852420"/>
            <a:ext cx="10253980" cy="37109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7" b="1388"/>
          <a:stretch>
            <a:fillRect/>
          </a:stretch>
        </p:blipFill>
        <p:spPr>
          <a:xfrm>
            <a:off x="949960" y="1157605"/>
            <a:ext cx="10253980" cy="16281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479425" y="1052830"/>
            <a:ext cx="10547985" cy="5761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131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3"/>
          <a:stretch>
            <a:fillRect/>
          </a:stretch>
        </p:blipFill>
        <p:spPr>
          <a:xfrm>
            <a:off x="360045" y="989965"/>
            <a:ext cx="10754360" cy="560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4690" y="4614545"/>
            <a:ext cx="7835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5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360045" y="1052830"/>
            <a:ext cx="10447655" cy="568833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9205" y="5716270"/>
            <a:ext cx="75057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34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410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340000" cy="5774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5355"/>
            <a:ext cx="112915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141345"/>
            <a:ext cx="112915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4077335"/>
            <a:ext cx="112915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5157470"/>
            <a:ext cx="112915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6990" y="6021705"/>
            <a:ext cx="112915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655175" cy="6135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6915" y="2348865"/>
            <a:ext cx="78867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0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8095" y="1377315"/>
            <a:ext cx="74168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5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865" y="4585970"/>
            <a:ext cx="772223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339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4165" y="2248535"/>
            <a:ext cx="1116838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115" y="3201670"/>
            <a:ext cx="1131125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4955" y="4217035"/>
            <a:ext cx="968057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5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701415"/>
            <a:ext cx="371335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531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2640"/>
            <a:ext cx="11340000" cy="412313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863955"/>
            <a:ext cx="11340000" cy="11615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1" b="4443"/>
          <a:stretch>
            <a:fillRect/>
          </a:stretch>
        </p:blipFill>
        <p:spPr>
          <a:xfrm>
            <a:off x="983615" y="1916430"/>
            <a:ext cx="10788650" cy="4897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720" y="1851660"/>
            <a:ext cx="77978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360045" y="908685"/>
            <a:ext cx="10412095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9585" y="2094865"/>
            <a:ext cx="6083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3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515" y="3526155"/>
            <a:ext cx="1024763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509135"/>
            <a:ext cx="1024763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8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4955" y="2399030"/>
            <a:ext cx="1126490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4795" y="3416300"/>
            <a:ext cx="1152779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4165" y="4459605"/>
            <a:ext cx="445579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55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38555" y="3589655"/>
            <a:ext cx="1046797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4590" y="4617720"/>
            <a:ext cx="1060005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2845" y="5611495"/>
            <a:ext cx="989076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9"/>
          <a:stretch>
            <a:fillRect/>
          </a:stretch>
        </p:blipFill>
        <p:spPr>
          <a:xfrm>
            <a:off x="360045" y="1224280"/>
            <a:ext cx="11244580" cy="55177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"/>
          <a:stretch>
            <a:fillRect/>
          </a:stretch>
        </p:blipFill>
        <p:spPr>
          <a:xfrm>
            <a:off x="407035" y="989965"/>
            <a:ext cx="11110595" cy="57514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07600" y="5019040"/>
            <a:ext cx="66929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250"/>
            <a:ext cx="11340000" cy="31377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83"/>
          <a:stretch>
            <a:fillRect/>
          </a:stretch>
        </p:blipFill>
        <p:spPr>
          <a:xfrm>
            <a:off x="360045" y="1224280"/>
            <a:ext cx="11340000" cy="4167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2277110"/>
            <a:ext cx="65087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84"/>
          <a:stretch>
            <a:fillRect/>
          </a:stretch>
        </p:blipFill>
        <p:spPr>
          <a:xfrm>
            <a:off x="335280" y="1557300"/>
            <a:ext cx="11340000" cy="3205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2025-06-19T14:06:52Z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