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698091"/>
            <a:ext cx="11340000" cy="34618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836650"/>
            <a:ext cx="89276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2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2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72865"/>
            <a:ext cx="11340000" cy="1767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4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1509763"/>
            <a:ext cx="361813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430028"/>
            <a:ext cx="428463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3"/>
          <a:stretch>
            <a:fillRect/>
          </a:stretch>
        </p:blipFill>
        <p:spPr>
          <a:xfrm>
            <a:off x="360045" y="1124585"/>
            <a:ext cx="11339830" cy="56174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10770870" cy="6217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8295" y="5805805"/>
            <a:ext cx="81661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94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2348865"/>
            <a:ext cx="10945540" cy="2703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1745" y="4117340"/>
            <a:ext cx="72390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4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19395" y="3216998"/>
            <a:ext cx="1142569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3865438"/>
            <a:ext cx="371335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47758" y="4513878"/>
            <a:ext cx="304686" cy="3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377" y="5133710"/>
            <a:ext cx="1152090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27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228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1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49543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51965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3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4004310"/>
            <a:ext cx="1011047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295" y="4874895"/>
            <a:ext cx="1030033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8390" y="5739765"/>
            <a:ext cx="850582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3690" y="2282825"/>
            <a:ext cx="100571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750" y="3161030"/>
            <a:ext cx="104425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4475" y="4010660"/>
            <a:ext cx="506920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9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4485" y="2184400"/>
            <a:ext cx="104070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120" y="3051175"/>
            <a:ext cx="1049274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025" y="3930650"/>
            <a:ext cx="1088961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215" y="4815205"/>
            <a:ext cx="37191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1405125"/>
            <a:ext cx="1190176" cy="35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2053361"/>
            <a:ext cx="752191" cy="35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682532"/>
            <a:ext cx="790277" cy="37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3340302"/>
            <a:ext cx="1628161" cy="35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7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78765" y="2085340"/>
            <a:ext cx="109315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7495" y="2943860"/>
            <a:ext cx="111283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2575" y="3823970"/>
            <a:ext cx="99218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5270" y="4687570"/>
            <a:ext cx="98190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19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0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7025" y="2101215"/>
            <a:ext cx="107315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3012440"/>
            <a:ext cx="76079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215" y="3859530"/>
            <a:ext cx="1045718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7025" y="4702175"/>
            <a:ext cx="1055624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2580" y="5589270"/>
            <a:ext cx="260985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19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6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3055" y="2178050"/>
            <a:ext cx="1028446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705" y="3016250"/>
            <a:ext cx="104025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3909823"/>
            <a:ext cx="1542468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5195589"/>
            <a:ext cx="2332745" cy="33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14508" y="4492476"/>
            <a:ext cx="25707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9130"/>
            <a:ext cx="11340000" cy="33521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3568762"/>
            <a:ext cx="342770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141345"/>
            <a:ext cx="7449185" cy="352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0734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2540" y="4398010"/>
            <a:ext cx="7239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