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60" r:id="rId4"/>
    <p:sldId id="359" r:id="rId5"/>
    <p:sldId id="361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2" r:id="rId20"/>
    <p:sldId id="341" r:id="rId21"/>
    <p:sldId id="339" r:id="rId22"/>
    <p:sldId id="337" r:id="rId23"/>
    <p:sldId id="336" r:id="rId24"/>
    <p:sldId id="335" r:id="rId25"/>
    <p:sldId id="334" r:id="rId26"/>
    <p:sldId id="333" r:id="rId27"/>
    <p:sldId id="332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800350"/>
            <a:ext cx="74295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01422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9"/>
          <a:stretch>
            <a:fillRect/>
          </a:stretch>
        </p:blipFill>
        <p:spPr>
          <a:xfrm>
            <a:off x="1162685" y="836930"/>
            <a:ext cx="106940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765" y="1040593"/>
            <a:ext cx="361159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7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7930" y="5591175"/>
            <a:ext cx="83312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83615" y="1224280"/>
            <a:ext cx="10080670" cy="1238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33964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255577"/>
            <a:ext cx="371335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34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3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60635" y="3849370"/>
            <a:ext cx="7467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40" y="3429000"/>
            <a:ext cx="5973445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7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3285291"/>
            <a:ext cx="428463" cy="39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41"/>
          <a:stretch>
            <a:fillRect/>
          </a:stretch>
        </p:blipFill>
        <p:spPr>
          <a:xfrm>
            <a:off x="4295775" y="4149090"/>
            <a:ext cx="3143885" cy="208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5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00251" y="3700644"/>
            <a:ext cx="809319" cy="32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4300754"/>
            <a:ext cx="799798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2392" y="5481923"/>
            <a:ext cx="742670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152525" y="787400"/>
            <a:ext cx="10415950" cy="1695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199515" y="2416175"/>
            <a:ext cx="10513105" cy="42551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01325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3785" y="2439035"/>
            <a:ext cx="6438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055370" y="1125220"/>
            <a:ext cx="10513105" cy="56756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27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9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0040" y="2229485"/>
            <a:ext cx="105625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860" y="3047365"/>
            <a:ext cx="109004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65" y="3860800"/>
            <a:ext cx="106292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8290" y="4686300"/>
            <a:ext cx="107162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1465" y="5505450"/>
            <a:ext cx="97796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4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2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230" y="2082800"/>
            <a:ext cx="112064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700" y="2887980"/>
            <a:ext cx="107105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205" y="3705860"/>
            <a:ext cx="107334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585" y="4525645"/>
            <a:ext cx="113112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975" y="5374640"/>
            <a:ext cx="39243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745" y="2240915"/>
            <a:ext cx="10321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4995"/>
            <a:ext cx="11340000" cy="34185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5745" y="2925445"/>
            <a:ext cx="10321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573145"/>
            <a:ext cx="10321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4509135"/>
            <a:ext cx="10321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5301615"/>
            <a:ext cx="10321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088036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0"/>
          <a:stretch>
            <a:fillRect/>
          </a:stretch>
        </p:blipFill>
        <p:spPr>
          <a:xfrm>
            <a:off x="767080" y="989965"/>
            <a:ext cx="10744835" cy="56790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85" y="2989580"/>
            <a:ext cx="979805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725" y="3808730"/>
            <a:ext cx="103955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2525" y="4599305"/>
            <a:ext cx="98266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7445" y="5401945"/>
            <a:ext cx="96729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>
            <a:fillRect/>
          </a:stretch>
        </p:blipFill>
        <p:spPr>
          <a:xfrm>
            <a:off x="360045" y="1224280"/>
            <a:ext cx="11091545" cy="299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8510" y="2006400"/>
            <a:ext cx="1508666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2407" y="2583885"/>
            <a:ext cx="772958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0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065" y="2027555"/>
            <a:ext cx="1054862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180" y="2813685"/>
            <a:ext cx="106165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8925" y="3615055"/>
            <a:ext cx="107664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5435" y="4408805"/>
            <a:ext cx="94392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4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475" y="3534410"/>
            <a:ext cx="100215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670" y="4337050"/>
            <a:ext cx="103968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9820" y="5137785"/>
            <a:ext cx="105117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6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1620" y="2320925"/>
            <a:ext cx="101701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3840" y="3108325"/>
            <a:ext cx="102527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2260" y="3949700"/>
            <a:ext cx="64744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1"/>
          <a:stretch>
            <a:fillRect/>
          </a:stretch>
        </p:blipFill>
        <p:spPr>
          <a:xfrm>
            <a:off x="479425" y="1700810"/>
            <a:ext cx="11091545" cy="2870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78985" y="3555792"/>
            <a:ext cx="745020" cy="3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8087" y="4133278"/>
            <a:ext cx="1536604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08005" y="2407920"/>
            <a:ext cx="4711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89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63790" y="3069590"/>
            <a:ext cx="349440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5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53602" y="2139989"/>
            <a:ext cx="285642" cy="2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64"/>
          <a:stretch>
            <a:fillRect/>
          </a:stretch>
        </p:blipFill>
        <p:spPr>
          <a:xfrm>
            <a:off x="7607935" y="1125220"/>
            <a:ext cx="4517390" cy="33832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717290"/>
            <a:ext cx="8143875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3340" y="5695315"/>
            <a:ext cx="6223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5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