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190" y="2891790"/>
            <a:ext cx="991362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63468"/>
            <a:ext cx="228513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3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992706"/>
            <a:ext cx="266599" cy="2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356965"/>
            <a:ext cx="11340000" cy="163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16608"/>
            <a:ext cx="218992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386010"/>
            <a:ext cx="238035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891176"/>
            <a:ext cx="257078" cy="2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425471"/>
            <a:ext cx="266599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3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395778"/>
            <a:ext cx="266599" cy="21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781020"/>
            <a:ext cx="11340000" cy="103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81848"/>
            <a:ext cx="218992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940239"/>
            <a:ext cx="238035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6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0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0"/>
          <a:stretch>
            <a:fillRect/>
          </a:stretch>
        </p:blipFill>
        <p:spPr>
          <a:xfrm>
            <a:off x="335280" y="2277110"/>
            <a:ext cx="11339830" cy="368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82966"/>
            <a:ext cx="10768714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98679"/>
            <a:ext cx="10768714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14393"/>
            <a:ext cx="6227002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00575"/>
            <a:ext cx="11340000" cy="2424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959203"/>
            <a:ext cx="10768714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5426924"/>
            <a:ext cx="10759193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894646"/>
            <a:ext cx="10768714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371913"/>
            <a:ext cx="5836624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824395"/>
            <a:ext cx="10768714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91369"/>
            <a:ext cx="10768714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67873"/>
            <a:ext cx="10778236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34847"/>
            <a:ext cx="10768714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11352"/>
            <a:ext cx="4741662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5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82442"/>
            <a:ext cx="10311687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350032"/>
            <a:ext cx="10302166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817622"/>
            <a:ext cx="10283122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294754"/>
            <a:ext cx="6845894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1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830"/>
            <a:ext cx="11340000" cy="171871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1795810"/>
            <a:ext cx="1029264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272318"/>
            <a:ext cx="10311687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758357"/>
            <a:ext cx="330392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234865"/>
            <a:ext cx="10283122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711373"/>
            <a:ext cx="10311687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4197412"/>
            <a:ext cx="8969168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764895"/>
            <a:ext cx="107813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930724"/>
            <a:ext cx="10302165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408240"/>
            <a:ext cx="10302165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885757"/>
            <a:ext cx="10292644" cy="2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690" y="3337560"/>
            <a:ext cx="1075690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3850340"/>
            <a:ext cx="3732392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61"/>
          <a:stretch>
            <a:fillRect/>
          </a:stretch>
        </p:blipFill>
        <p:spPr>
          <a:xfrm>
            <a:off x="191135" y="1701445"/>
            <a:ext cx="11339830" cy="149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8898" y="1809450"/>
            <a:ext cx="257078" cy="2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385879"/>
            <a:ext cx="10302165" cy="2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862059"/>
            <a:ext cx="10302166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347763"/>
            <a:ext cx="10283123" cy="2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833467"/>
            <a:ext cx="9559497" cy="2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4850" y="1191260"/>
            <a:ext cx="4521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410" y="2351405"/>
            <a:ext cx="3810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5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623570" y="2205355"/>
            <a:ext cx="10944905" cy="1674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4734" y="2472982"/>
            <a:ext cx="218992" cy="22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2435060"/>
            <a:ext cx="218992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436651"/>
            <a:ext cx="228513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968931"/>
            <a:ext cx="266599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