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44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948940"/>
            <a:ext cx="712470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9388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10735945" cy="6217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8295" y="5949315"/>
            <a:ext cx="79057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5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"/>
          <a:stretch>
            <a:fillRect/>
          </a:stretch>
        </p:blipFill>
        <p:spPr>
          <a:xfrm>
            <a:off x="1127125" y="692785"/>
            <a:ext cx="109455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7993" y="2607820"/>
            <a:ext cx="328425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2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150"/>
            <a:ext cx="10619105" cy="611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1891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720" y="2877820"/>
            <a:ext cx="102254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960" y="3656330"/>
            <a:ext cx="102666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2045" y="4478020"/>
            <a:ext cx="244157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335280" y="1845310"/>
            <a:ext cx="11340000" cy="34522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>
            <a:fillRect/>
          </a:stretch>
        </p:blipFill>
        <p:spPr>
          <a:xfrm>
            <a:off x="426085" y="1700810"/>
            <a:ext cx="11340000" cy="33101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7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72605" y="3059430"/>
            <a:ext cx="25114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9874" y="3748940"/>
            <a:ext cx="1190176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4377793"/>
            <a:ext cx="1551989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4080" y="5016174"/>
            <a:ext cx="1923324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4231" y="5645027"/>
            <a:ext cx="2285138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720" y="3048000"/>
            <a:ext cx="10211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030" y="3822065"/>
            <a:ext cx="100266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9665" y="4598035"/>
            <a:ext cx="100660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0140" y="5347970"/>
            <a:ext cx="99860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11730"/>
            <a:ext cx="11340000" cy="2339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525" y="2925445"/>
            <a:ext cx="101606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645535"/>
            <a:ext cx="81610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425" y="2014220"/>
            <a:ext cx="106045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1730" y="2787650"/>
            <a:ext cx="55791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27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4559" y="2015163"/>
            <a:ext cx="3151586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1338589"/>
            <a:ext cx="1532947" cy="3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982" y="1968830"/>
            <a:ext cx="1523425" cy="3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2608621"/>
            <a:ext cx="1523425" cy="34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6347" y="3229313"/>
            <a:ext cx="1542468" cy="36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224" y="3869104"/>
            <a:ext cx="1532947" cy="33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1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95465" y="3720174"/>
            <a:ext cx="276120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692768"/>
            <a:ext cx="323727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697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20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193" y="2643914"/>
            <a:ext cx="42846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62445"/>
            <a:ext cx="371335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2025-06-19T12:00:55Z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