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24" r:id="rId4"/>
    <p:sldId id="342" r:id="rId5"/>
    <p:sldId id="343" r:id="rId6"/>
    <p:sldId id="341" r:id="rId7"/>
    <p:sldId id="340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59430" y="2594610"/>
            <a:ext cx="6073140" cy="16687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29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5171747"/>
            <a:ext cx="428463" cy="390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6740"/>
            <a:ext cx="11340000" cy="355927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1030"/>
            <a:ext cx="10778490" cy="6052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2095" y="5917565"/>
            <a:ext cx="87503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462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263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32"/>
          <a:stretch>
            <a:fillRect/>
          </a:stretch>
        </p:blipFill>
        <p:spPr>
          <a:xfrm>
            <a:off x="1055370" y="2205355"/>
            <a:ext cx="10644505" cy="3473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1600" y="4921250"/>
            <a:ext cx="811530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70" y="836930"/>
            <a:ext cx="10530840" cy="598106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785"/>
            <a:ext cx="10565765" cy="60833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605" y="1141095"/>
            <a:ext cx="10999470" cy="56921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7125" y="3634105"/>
            <a:ext cx="10327005" cy="79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125" y="4581525"/>
            <a:ext cx="10327005" cy="79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127125" y="5380990"/>
            <a:ext cx="10327005" cy="79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127125" y="6250305"/>
            <a:ext cx="1032700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8" grpId="0" bldLvl="0" animBg="1"/>
      <p:bldP spid="2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1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930" y="5045710"/>
            <a:ext cx="10412095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2680" y="5894070"/>
            <a:ext cx="10488930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436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96545" y="2210435"/>
            <a:ext cx="1059878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6070" y="3048635"/>
            <a:ext cx="1007046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0190" y="3896995"/>
            <a:ext cx="1050036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5275" y="4746625"/>
            <a:ext cx="1068959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01625" y="5584825"/>
            <a:ext cx="841629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2" grpId="0" bldLvl="0" animBg="1"/>
      <p:bldP spid="13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425" y="1341120"/>
            <a:ext cx="11340000" cy="539553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5157470"/>
            <a:ext cx="358140" cy="1653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30598"/>
          <a:stretch>
            <a:fillRect/>
          </a:stretch>
        </p:blipFill>
        <p:spPr>
          <a:xfrm>
            <a:off x="263525" y="1557020"/>
            <a:ext cx="11339830" cy="35286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040" y="1485265"/>
            <a:ext cx="358140" cy="16535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25" y="4221480"/>
            <a:ext cx="869315" cy="1503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2060575"/>
            <a:ext cx="11340000" cy="37034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628775"/>
            <a:ext cx="934720" cy="16154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90" y="1628775"/>
            <a:ext cx="358140" cy="1653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51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34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76675" y="2329205"/>
            <a:ext cx="361813" cy="40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68675"/>
            <a:ext cx="11340000" cy="37157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80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7140" y="2156460"/>
            <a:ext cx="821690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840"/>
            <a:ext cx="11340000" cy="532510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6740"/>
            <a:ext cx="11340000" cy="351512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2025-06-19T12:05:41Z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0803F182AC044BA3913AF2E555CD301E</vt:lpwstr>
  </property>
</Properties>
</file>