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45" r:id="rId4"/>
    <p:sldId id="344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46" r:id="rId13"/>
    <p:sldId id="336" r:id="rId14"/>
    <p:sldId id="335" r:id="rId15"/>
    <p:sldId id="334" r:id="rId16"/>
    <p:sldId id="333" r:id="rId17"/>
    <p:sldId id="332" r:id="rId18"/>
    <p:sldId id="331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0" userDrawn="1">
          <p15:clr>
            <a:srgbClr val="A4A3A4"/>
          </p15:clr>
        </p15:guide>
        <p15:guide id="2" pos="380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80"/>
        <p:guide pos="380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8810" y="2015490"/>
            <a:ext cx="8374380" cy="28270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9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360"/>
          <a:stretch>
            <a:fillRect/>
          </a:stretch>
        </p:blipFill>
        <p:spPr>
          <a:xfrm>
            <a:off x="335280" y="1485265"/>
            <a:ext cx="11340000" cy="33273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8250" y="3645535"/>
            <a:ext cx="545465" cy="887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411"/>
          <a:stretch>
            <a:fillRect/>
          </a:stretch>
        </p:blipFill>
        <p:spPr>
          <a:xfrm>
            <a:off x="335280" y="1701445"/>
            <a:ext cx="11340000" cy="38944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864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7890" y="3538855"/>
            <a:ext cx="11112500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3770" y="4550410"/>
            <a:ext cx="10697845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37260" y="5578475"/>
            <a:ext cx="5163820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97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0640" y="5285740"/>
            <a:ext cx="64770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9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20"/>
          <a:stretch>
            <a:fillRect/>
          </a:stretch>
        </p:blipFill>
        <p:spPr>
          <a:xfrm>
            <a:off x="1487170" y="549275"/>
            <a:ext cx="10293350" cy="62458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2395" y="2421255"/>
            <a:ext cx="718185" cy="913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3038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1601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3215" y="2298065"/>
            <a:ext cx="11120755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7025" y="3216275"/>
            <a:ext cx="11116945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5755" y="4154170"/>
            <a:ext cx="11274425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5755" y="5038725"/>
            <a:ext cx="10390505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5" grpId="0" bldLvl="0" animBg="1"/>
      <p:bldP spid="1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020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48570" y="4505325"/>
            <a:ext cx="74168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81"/>
          <a:stretch>
            <a:fillRect/>
          </a:stretch>
        </p:blipFill>
        <p:spPr>
          <a:xfrm>
            <a:off x="360045" y="1125220"/>
            <a:ext cx="11339830" cy="5544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56740"/>
            <a:ext cx="11340000" cy="2835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68"/>
          <a:stretch>
            <a:fillRect/>
          </a:stretch>
        </p:blipFill>
        <p:spPr>
          <a:xfrm>
            <a:off x="360045" y="981075"/>
            <a:ext cx="11019155" cy="5687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4674" y="2295078"/>
            <a:ext cx="333074" cy="37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68" b="2053"/>
          <a:stretch>
            <a:fillRect/>
          </a:stretch>
        </p:blipFill>
        <p:spPr>
          <a:xfrm>
            <a:off x="1271270" y="621030"/>
            <a:ext cx="10153015" cy="61201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9515" y="4365625"/>
            <a:ext cx="10547985" cy="763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71270" y="5301615"/>
            <a:ext cx="10547985" cy="763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271270" y="6094730"/>
            <a:ext cx="10547985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864" b="5486"/>
          <a:stretch>
            <a:fillRect/>
          </a:stretch>
        </p:blipFill>
        <p:spPr>
          <a:xfrm>
            <a:off x="360045" y="1224280"/>
            <a:ext cx="11352575" cy="55460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3320" y="3461385"/>
            <a:ext cx="10898505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19835" y="4401185"/>
            <a:ext cx="10626090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03325" y="5328285"/>
            <a:ext cx="10624185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23010" y="6245225"/>
            <a:ext cx="916368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1019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818" b="5969"/>
          <a:stretch>
            <a:fillRect/>
          </a:stretch>
        </p:blipFill>
        <p:spPr>
          <a:xfrm>
            <a:off x="360045" y="1224280"/>
            <a:ext cx="10920775" cy="551779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1699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404495"/>
            <a:ext cx="10349230" cy="635063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056495" y="5876925"/>
            <a:ext cx="769620" cy="789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0559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258"/>
          <a:stretch>
            <a:fillRect/>
          </a:stretch>
        </p:blipFill>
        <p:spPr>
          <a:xfrm>
            <a:off x="263525" y="3213100"/>
            <a:ext cx="11339830" cy="215991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362"/>
          <a:stretch>
            <a:fillRect/>
          </a:stretch>
        </p:blipFill>
        <p:spPr>
          <a:xfrm>
            <a:off x="623570" y="1197255"/>
            <a:ext cx="11339830" cy="306423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020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37775" y="3380105"/>
            <a:ext cx="710565" cy="78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67</cp:revision>
  <dcterms:created xsi:type="dcterms:W3CDTF">2015-09-16T06:44:00Z</dcterms:created>
  <dcterms:modified xsi:type="dcterms:W3CDTF">2025-06-19T14:30:53Z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2052-12.1.0.20784</vt:lpwstr>
  </property>
  <property fmtid="{D5CDD505-2E9C-101B-9397-08002B2CF9AE}" pid="3" name="ICV">
    <vt:lpwstr>0803F182AC044BA3913AF2E555CD301E</vt:lpwstr>
  </property>
</Properties>
</file>