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58" r:id="rId5"/>
    <p:sldId id="359" r:id="rId6"/>
    <p:sldId id="357" r:id="rId7"/>
    <p:sldId id="356" r:id="rId8"/>
    <p:sldId id="355" r:id="rId9"/>
    <p:sldId id="354" r:id="rId10"/>
    <p:sldId id="353" r:id="rId11"/>
    <p:sldId id="352" r:id="rId12"/>
    <p:sldId id="351" r:id="rId13"/>
    <p:sldId id="349" r:id="rId14"/>
    <p:sldId id="348" r:id="rId15"/>
    <p:sldId id="347" r:id="rId16"/>
    <p:sldId id="346" r:id="rId17"/>
    <p:sldId id="345" r:id="rId18"/>
    <p:sldId id="344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0" r:id="rId31"/>
    <p:sldId id="329" r:id="rId32"/>
    <p:sldId id="363" r:id="rId33"/>
    <p:sldId id="328" r:id="rId34"/>
    <p:sldId id="327" r:id="rId35"/>
    <p:sldId id="326" r:id="rId36"/>
    <p:sldId id="364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72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9440" y="2552700"/>
            <a:ext cx="591312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2" b="3015"/>
          <a:stretch>
            <a:fillRect/>
          </a:stretch>
        </p:blipFill>
        <p:spPr>
          <a:xfrm>
            <a:off x="360045" y="1224280"/>
            <a:ext cx="11136675" cy="54454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1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8100" y="2253615"/>
            <a:ext cx="67183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2132965"/>
            <a:ext cx="7444740" cy="4662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655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4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9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3885" y="1261745"/>
            <a:ext cx="946150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5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2540" y="4274185"/>
            <a:ext cx="70485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485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4325992"/>
            <a:ext cx="428463" cy="38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350" y="4293235"/>
            <a:ext cx="6083300" cy="2037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054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2" b="4815"/>
          <a:stretch>
            <a:fillRect/>
          </a:stretch>
        </p:blipFill>
        <p:spPr>
          <a:xfrm>
            <a:off x="360045" y="1224280"/>
            <a:ext cx="11136675" cy="5517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0165" y="4177030"/>
            <a:ext cx="63754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557020"/>
            <a:ext cx="11340000" cy="48263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575" y="5157470"/>
            <a:ext cx="848360" cy="159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80" y="5229225"/>
            <a:ext cx="609600" cy="153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301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2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1900" y="4138930"/>
            <a:ext cx="78613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3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866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5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7550" y="4124325"/>
            <a:ext cx="6997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463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687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82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20478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920"/>
            <a:ext cx="11340000" cy="361118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01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0580" y="1611630"/>
            <a:ext cx="11340000" cy="39140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8458"/>
          <a:stretch>
            <a:fillRect/>
          </a:stretch>
        </p:blipFill>
        <p:spPr>
          <a:xfrm>
            <a:off x="1271270" y="1485265"/>
            <a:ext cx="776605" cy="159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80" y="4220845"/>
            <a:ext cx="609600" cy="153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11"/>
          <a:stretch>
            <a:fillRect/>
          </a:stretch>
        </p:blipFill>
        <p:spPr>
          <a:xfrm>
            <a:off x="360045" y="1224280"/>
            <a:ext cx="11340000" cy="42651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225" y="3069590"/>
            <a:ext cx="976947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45540" y="3933190"/>
            <a:ext cx="976947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27125" y="4725670"/>
            <a:ext cx="976947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11"/>
          <a:stretch>
            <a:fillRect/>
          </a:stretch>
        </p:blipFill>
        <p:spPr>
          <a:xfrm>
            <a:off x="360045" y="1340765"/>
            <a:ext cx="11340000" cy="1797714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911225" y="2277110"/>
            <a:ext cx="1041400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3" b="51391"/>
          <a:stretch>
            <a:fillRect/>
          </a:stretch>
        </p:blipFill>
        <p:spPr>
          <a:xfrm>
            <a:off x="1199515" y="3068955"/>
            <a:ext cx="10224770" cy="252031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983615" y="3068955"/>
            <a:ext cx="1041400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55370" y="3827145"/>
            <a:ext cx="1041400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27125" y="4797425"/>
            <a:ext cx="1041400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63"/>
          <a:stretch>
            <a:fillRect/>
          </a:stretch>
        </p:blipFill>
        <p:spPr>
          <a:xfrm>
            <a:off x="695325" y="1529360"/>
            <a:ext cx="11339830" cy="25479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198"/>
          <a:stretch>
            <a:fillRect/>
          </a:stretch>
        </p:blipFill>
        <p:spPr>
          <a:xfrm>
            <a:off x="695325" y="4077335"/>
            <a:ext cx="11339830" cy="170017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623570" y="2349500"/>
            <a:ext cx="1041400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3213735"/>
            <a:ext cx="1041400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4077335"/>
            <a:ext cx="1041400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5325" y="4941570"/>
            <a:ext cx="1041400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95"/>
          <a:stretch>
            <a:fillRect/>
          </a:stretch>
        </p:blipFill>
        <p:spPr>
          <a:xfrm>
            <a:off x="479425" y="1557300"/>
            <a:ext cx="11339830" cy="253781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35280" y="2565400"/>
            <a:ext cx="1041400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357245"/>
            <a:ext cx="1041400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9"/>
          <a:stretch>
            <a:fillRect/>
          </a:stretch>
        </p:blipFill>
        <p:spPr>
          <a:xfrm>
            <a:off x="360045" y="1224280"/>
            <a:ext cx="11340000" cy="475864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225" y="4293235"/>
            <a:ext cx="1001268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39470" y="5085715"/>
            <a:ext cx="1001268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68"/>
          <a:stretch>
            <a:fillRect/>
          </a:stretch>
        </p:blipFill>
        <p:spPr>
          <a:xfrm>
            <a:off x="310515" y="908965"/>
            <a:ext cx="11340000" cy="17164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3" b="11114"/>
          <a:stretch>
            <a:fillRect/>
          </a:stretch>
        </p:blipFill>
        <p:spPr>
          <a:xfrm>
            <a:off x="1102360" y="2493010"/>
            <a:ext cx="10547985" cy="4149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035" y="1845310"/>
            <a:ext cx="1032573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2637155"/>
            <a:ext cx="1032573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860" y="3429000"/>
            <a:ext cx="1032573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4437380"/>
            <a:ext cx="1032573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180" y="5157470"/>
            <a:ext cx="1032573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425" y="6021705"/>
            <a:ext cx="1032573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629410"/>
            <a:ext cx="11340000" cy="50762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629410"/>
            <a:ext cx="609600" cy="153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9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368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45" b="5085"/>
          <a:stretch>
            <a:fillRect/>
          </a:stretch>
        </p:blipFill>
        <p:spPr>
          <a:xfrm>
            <a:off x="360045" y="1224280"/>
            <a:ext cx="11424330" cy="5517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6322397"/>
            <a:ext cx="428463" cy="3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60017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8895" y="5226050"/>
            <a:ext cx="64008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2025-06-19T13:59:04Z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