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2" r:id="rId27"/>
    <p:sldId id="359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53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4130" y="2918460"/>
            <a:ext cx="7063740" cy="1021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752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6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4473620"/>
            <a:ext cx="361813" cy="400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472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70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4462043"/>
            <a:ext cx="371335" cy="39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4"/>
          <a:stretch>
            <a:fillRect/>
          </a:stretch>
        </p:blipFill>
        <p:spPr>
          <a:xfrm>
            <a:off x="360045" y="1224280"/>
            <a:ext cx="11339830" cy="55171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985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47959" y="3169179"/>
            <a:ext cx="371335" cy="39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3933190"/>
            <a:ext cx="6344920" cy="2494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01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0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5394971"/>
            <a:ext cx="428463" cy="39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362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360045" y="1052830"/>
            <a:ext cx="10640695" cy="5689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695"/>
            <a:ext cx="11340000" cy="563168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292846" y="3159686"/>
            <a:ext cx="780755" cy="36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92846" y="3817193"/>
            <a:ext cx="771234" cy="32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21410" y="4436583"/>
            <a:ext cx="761712" cy="36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11889" y="5084561"/>
            <a:ext cx="742670" cy="352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83324" y="6370988"/>
            <a:ext cx="799798" cy="34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2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6675" y="2349814"/>
            <a:ext cx="371335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5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1567399"/>
            <a:ext cx="380856" cy="39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866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68651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908685"/>
            <a:ext cx="6294120" cy="28536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17010"/>
            <a:ext cx="11340000" cy="297262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21"/>
          <a:stretch>
            <a:fillRect/>
          </a:stretch>
        </p:blipFill>
        <p:spPr>
          <a:xfrm>
            <a:off x="407035" y="1701165"/>
            <a:ext cx="11339830" cy="3644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493010"/>
            <a:ext cx="11149965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418205"/>
            <a:ext cx="11149965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280" y="4343400"/>
            <a:ext cx="11149965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45" b="3523"/>
          <a:stretch>
            <a:fillRect/>
          </a:stretch>
        </p:blipFill>
        <p:spPr>
          <a:xfrm>
            <a:off x="407035" y="1758315"/>
            <a:ext cx="11339830" cy="2588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637155"/>
            <a:ext cx="10594340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135" y="3573145"/>
            <a:ext cx="10594340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4"/>
          <a:stretch>
            <a:fillRect/>
          </a:stretch>
        </p:blipFill>
        <p:spPr>
          <a:xfrm>
            <a:off x="407035" y="1044575"/>
            <a:ext cx="11339830" cy="56975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99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32180" y="2334895"/>
            <a:ext cx="1049591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2045" y="3279775"/>
            <a:ext cx="303085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0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324" y="2053361"/>
            <a:ext cx="1932846" cy="333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2846" y="2701598"/>
            <a:ext cx="771234" cy="31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73702" y="3340302"/>
            <a:ext cx="752191" cy="32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16171" y="3979006"/>
            <a:ext cx="1494861" cy="343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3"/>
          <a:stretch>
            <a:fillRect/>
          </a:stretch>
        </p:blipFill>
        <p:spPr>
          <a:xfrm>
            <a:off x="1199515" y="692785"/>
            <a:ext cx="10441350" cy="584073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84985"/>
            <a:ext cx="11340000" cy="4926844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04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560" y="3357245"/>
            <a:ext cx="10059035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2350" y="4253230"/>
            <a:ext cx="1006475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13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43205" y="2179955"/>
            <a:ext cx="1176972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4160" y="3067050"/>
            <a:ext cx="1032383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5270" y="3955415"/>
            <a:ext cx="983170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2895" y="4849495"/>
            <a:ext cx="632269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5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73501" y="1995547"/>
            <a:ext cx="1580554" cy="34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63778" y="3290985"/>
            <a:ext cx="1542468" cy="32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35012" y="4548321"/>
            <a:ext cx="1580554" cy="36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50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795465" y="3140466"/>
            <a:ext cx="285642" cy="27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97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443625"/>
            <a:ext cx="276120" cy="286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0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7300" y="3159760"/>
            <a:ext cx="77343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15" y="1700530"/>
            <a:ext cx="8124825" cy="30568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653000"/>
            <a:ext cx="11340000" cy="190467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1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5462895"/>
            <a:ext cx="342770" cy="39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2025-06-19T12:19:54Z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