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2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6" r:id="rId18"/>
    <p:sldId id="325" r:id="rId19"/>
    <p:sldId id="344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6590" y="2537460"/>
            <a:ext cx="579882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06785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102009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92505"/>
            <a:ext cx="916457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556385"/>
            <a:ext cx="8250555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630" y="4039870"/>
            <a:ext cx="104406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4110" y="4895215"/>
            <a:ext cx="102247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9980" y="5706745"/>
            <a:ext cx="90138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24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45540" y="3928110"/>
            <a:ext cx="996442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7290" y="4798060"/>
            <a:ext cx="104609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8560" y="5657850"/>
            <a:ext cx="42665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085"/>
            <a:ext cx="11340000" cy="54002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01"/>
          <a:stretch>
            <a:fillRect/>
          </a:stretch>
        </p:blipFill>
        <p:spPr>
          <a:xfrm>
            <a:off x="335280" y="1629410"/>
            <a:ext cx="11340000" cy="454230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4437380"/>
            <a:ext cx="100152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5301615"/>
            <a:ext cx="100152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6"/>
          <a:stretch>
            <a:fillRect/>
          </a:stretch>
        </p:blipFill>
        <p:spPr>
          <a:xfrm>
            <a:off x="479425" y="1484910"/>
            <a:ext cx="11340000" cy="24454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27125" y="2493010"/>
            <a:ext cx="100152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213100"/>
            <a:ext cx="100152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629410"/>
            <a:ext cx="11340000" cy="3990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5026" t="-1661" r="5026" b="63330"/>
          <a:stretch>
            <a:fillRect/>
          </a:stretch>
        </p:blipFill>
        <p:spPr>
          <a:xfrm>
            <a:off x="1271270" y="4221480"/>
            <a:ext cx="575310" cy="1656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982" t="63330" r="35009" b="-1352"/>
          <a:stretch>
            <a:fillRect/>
          </a:stretch>
        </p:blipFill>
        <p:spPr>
          <a:xfrm>
            <a:off x="407035" y="4653280"/>
            <a:ext cx="864235" cy="164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095" y="1917065"/>
            <a:ext cx="11340000" cy="37962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5026" t="-1661" r="-45" b="63330"/>
          <a:stretch>
            <a:fillRect/>
          </a:stretch>
        </p:blipFill>
        <p:spPr>
          <a:xfrm>
            <a:off x="695325" y="1485265"/>
            <a:ext cx="648335" cy="1656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982" t="63330" r="35009" b="-1352"/>
          <a:stretch>
            <a:fillRect/>
          </a:stretch>
        </p:blipFill>
        <p:spPr>
          <a:xfrm>
            <a:off x="0" y="4149090"/>
            <a:ext cx="864235" cy="164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917065"/>
            <a:ext cx="11340000" cy="476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982" t="63330" r="35009" b="-1352"/>
          <a:stretch>
            <a:fillRect/>
          </a:stretch>
        </p:blipFill>
        <p:spPr>
          <a:xfrm>
            <a:off x="191135" y="1772920"/>
            <a:ext cx="82169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3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9874" y="6016216"/>
            <a:ext cx="380856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6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3285490"/>
            <a:ext cx="10729005" cy="184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0170" y="4250055"/>
            <a:ext cx="6908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8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360045" y="1224280"/>
            <a:ext cx="11340000" cy="2911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3079115"/>
            <a:ext cx="77470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3"/>
          <a:stretch>
            <a:fillRect/>
          </a:stretch>
        </p:blipFill>
        <p:spPr>
          <a:xfrm>
            <a:off x="2061845" y="3717290"/>
            <a:ext cx="8066405" cy="301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