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8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4960" y="1973580"/>
            <a:ext cx="9022080" cy="2910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0"/>
          <a:stretch>
            <a:fillRect/>
          </a:stretch>
        </p:blipFill>
        <p:spPr>
          <a:xfrm>
            <a:off x="1199515" y="621030"/>
            <a:ext cx="10386695" cy="6174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250" y="2809875"/>
            <a:ext cx="697865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577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10" y="1484985"/>
            <a:ext cx="11340000" cy="3055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8720" y="2705735"/>
            <a:ext cx="74676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7" b="73651"/>
          <a:stretch>
            <a:fillRect/>
          </a:stretch>
        </p:blipFill>
        <p:spPr>
          <a:xfrm>
            <a:off x="911225" y="4869180"/>
            <a:ext cx="10008870" cy="864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03"/>
          <a:stretch>
            <a:fillRect/>
          </a:stretch>
        </p:blipFill>
        <p:spPr>
          <a:xfrm>
            <a:off x="360045" y="2349780"/>
            <a:ext cx="11339830" cy="21555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6" b="4571"/>
          <a:stretch>
            <a:fillRect/>
          </a:stretch>
        </p:blipFill>
        <p:spPr>
          <a:xfrm>
            <a:off x="1343660" y="836295"/>
            <a:ext cx="10484485" cy="5873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1701165"/>
            <a:ext cx="74422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1" b="3875"/>
          <a:stretch>
            <a:fillRect/>
          </a:stretch>
        </p:blipFill>
        <p:spPr>
          <a:xfrm>
            <a:off x="1271270" y="836295"/>
            <a:ext cx="10126345" cy="5832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105" y="1556385"/>
            <a:ext cx="567690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9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525" y="4972685"/>
            <a:ext cx="69977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053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99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01675" y="3771265"/>
            <a:ext cx="885825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645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18770" y="2806700"/>
            <a:ext cx="1087501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3690" y="3782060"/>
            <a:ext cx="1079055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03530" y="4934585"/>
            <a:ext cx="1099375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877280"/>
            <a:ext cx="11340000" cy="91380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63525" y="5805805"/>
            <a:ext cx="1099375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9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909040"/>
            <a:ext cx="1069741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626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06070" y="2498090"/>
            <a:ext cx="242125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5745" y="3530600"/>
            <a:ext cx="1160970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0990" y="4634230"/>
            <a:ext cx="325501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01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535555"/>
            <a:ext cx="1087056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634105"/>
            <a:ext cx="136334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7"/>
          <a:stretch>
            <a:fillRect/>
          </a:stretch>
        </p:blipFill>
        <p:spPr>
          <a:xfrm>
            <a:off x="360045" y="1224280"/>
            <a:ext cx="11339830" cy="5373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730" y="4918075"/>
            <a:ext cx="1054798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5190" y="6005830"/>
            <a:ext cx="461518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140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494280"/>
            <a:ext cx="804418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568065"/>
            <a:ext cx="1156525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720" y="4641215"/>
            <a:ext cx="515366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757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56540" y="2401570"/>
            <a:ext cx="1127887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5105" y="3507105"/>
            <a:ext cx="460057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895"/>
            <a:ext cx="951068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1" b="7202"/>
          <a:stretch>
            <a:fillRect/>
          </a:stretch>
        </p:blipFill>
        <p:spPr>
          <a:xfrm>
            <a:off x="360045" y="1224280"/>
            <a:ext cx="10848385" cy="54454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192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407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885"/>
            <a:ext cx="11340000" cy="231203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1"/>
          <a:stretch>
            <a:fillRect/>
          </a:stretch>
        </p:blipFill>
        <p:spPr>
          <a:xfrm>
            <a:off x="1415415" y="621030"/>
            <a:ext cx="9450705" cy="61201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624060" y="6092825"/>
            <a:ext cx="55181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5"/>
          <a:stretch>
            <a:fillRect/>
          </a:stretch>
        </p:blipFill>
        <p:spPr>
          <a:xfrm>
            <a:off x="360045" y="1224280"/>
            <a:ext cx="11339830" cy="55175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2025-06-19T13:20:53Z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