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32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5" r:id="rId20"/>
    <p:sldId id="333" r:id="rId21"/>
    <p:sldId id="332" r:id="rId22"/>
    <p:sldId id="355" r:id="rId23"/>
    <p:sldId id="331" r:id="rId24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460" y="2975610"/>
            <a:ext cx="711708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4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634089"/>
            <a:ext cx="437984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8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9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76523" y="6206951"/>
            <a:ext cx="333249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5951855" y="765175"/>
            <a:ext cx="3314065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4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9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8090" y="5260975"/>
            <a:ext cx="81280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1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7465"/>
            <a:ext cx="11340000" cy="36607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797425"/>
            <a:ext cx="6787515" cy="18618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2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1636722"/>
            <a:ext cx="333248" cy="39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6830"/>
            <a:ext cx="11340000" cy="3622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6"/>
          <a:stretch>
            <a:fillRect/>
          </a:stretch>
        </p:blipFill>
        <p:spPr>
          <a:xfrm>
            <a:off x="360045" y="1125220"/>
            <a:ext cx="11339830" cy="56168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4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30931" y="3110490"/>
            <a:ext cx="1551989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9"/>
          <a:stretch>
            <a:fillRect/>
          </a:stretch>
        </p:blipFill>
        <p:spPr>
          <a:xfrm>
            <a:off x="1343660" y="764540"/>
            <a:ext cx="10209530" cy="573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7268" y="4358838"/>
            <a:ext cx="300028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67"/>
          <a:stretch>
            <a:fillRect/>
          </a:stretch>
        </p:blipFill>
        <p:spPr>
          <a:xfrm>
            <a:off x="551180" y="1224280"/>
            <a:ext cx="11340000" cy="4881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5373370"/>
            <a:ext cx="75882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6" b="1549"/>
          <a:stretch>
            <a:fillRect/>
          </a:stretch>
        </p:blipFill>
        <p:spPr>
          <a:xfrm>
            <a:off x="767080" y="836295"/>
            <a:ext cx="9718675" cy="597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"/>
          <a:stretch>
            <a:fillRect/>
          </a:stretch>
        </p:blipFill>
        <p:spPr>
          <a:xfrm>
            <a:off x="1343660" y="765175"/>
            <a:ext cx="10615295" cy="59042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47215" y="5301615"/>
            <a:ext cx="953960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3705" y="6093460"/>
            <a:ext cx="953960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" b="1976"/>
          <a:stretch>
            <a:fillRect/>
          </a:stretch>
        </p:blipFill>
        <p:spPr>
          <a:xfrm>
            <a:off x="1271270" y="909320"/>
            <a:ext cx="10657250" cy="57521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1772920"/>
            <a:ext cx="99669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637155"/>
            <a:ext cx="99669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615" y="3429000"/>
            <a:ext cx="99669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11225" y="4365625"/>
            <a:ext cx="99669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225" y="5301615"/>
            <a:ext cx="99669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615" y="6094095"/>
            <a:ext cx="99669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5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060" y="4168775"/>
            <a:ext cx="98298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013325"/>
            <a:ext cx="98298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7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1725" y="4273550"/>
            <a:ext cx="103873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4435" y="5175885"/>
            <a:ext cx="17125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9345" y="6047740"/>
            <a:ext cx="930973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3685" y="2201545"/>
            <a:ext cx="790892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540" y="3077845"/>
            <a:ext cx="106876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25" y="3965575"/>
            <a:ext cx="738187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9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0125" y="2033533"/>
            <a:ext cx="1542468" cy="34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654" y="3928792"/>
            <a:ext cx="1475818" cy="35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9471" y="4557371"/>
            <a:ext cx="1599596" cy="3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6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83460" y="2613660"/>
            <a:ext cx="296354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146" y="3301937"/>
            <a:ext cx="1628161" cy="35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8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14508" y="3805652"/>
            <a:ext cx="257078" cy="2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1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683179"/>
            <a:ext cx="276120" cy="28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9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10" y="4833620"/>
            <a:ext cx="59626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" r="-233" b="3047"/>
          <a:stretch>
            <a:fillRect/>
          </a:stretch>
        </p:blipFill>
        <p:spPr>
          <a:xfrm>
            <a:off x="360045" y="1052830"/>
            <a:ext cx="10631805" cy="56892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16660"/>
            <a:ext cx="11340000" cy="4233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415751"/>
            <a:ext cx="428463" cy="3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941570"/>
            <a:ext cx="4869815" cy="174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