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3" r:id="rId14"/>
    <p:sldId id="340" r:id="rId15"/>
    <p:sldId id="355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7" r:id="rId28"/>
    <p:sldId id="326" r:id="rId29"/>
    <p:sldId id="35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96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950" y="1629410"/>
            <a:ext cx="11340000" cy="3512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9663430" cy="6140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060" y="5949315"/>
            <a:ext cx="73342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951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6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82555" y="2746375"/>
            <a:ext cx="47371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20" y="2493010"/>
            <a:ext cx="3009900" cy="20561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4"/>
          <a:stretch>
            <a:fillRect/>
          </a:stretch>
        </p:blipFill>
        <p:spPr>
          <a:xfrm>
            <a:off x="1055370" y="4941570"/>
            <a:ext cx="9577115" cy="181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9"/>
          <a:stretch>
            <a:fillRect/>
          </a:stretch>
        </p:blipFill>
        <p:spPr>
          <a:xfrm>
            <a:off x="360045" y="1224280"/>
            <a:ext cx="10387965" cy="546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70"/>
          <a:stretch>
            <a:fillRect/>
          </a:stretch>
        </p:blipFill>
        <p:spPr>
          <a:xfrm>
            <a:off x="46990" y="1629055"/>
            <a:ext cx="11340000" cy="17589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2276475"/>
            <a:ext cx="687705" cy="96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68"/>
          <a:stretch>
            <a:fillRect/>
          </a:stretch>
        </p:blipFill>
        <p:spPr>
          <a:xfrm>
            <a:off x="695325" y="3356610"/>
            <a:ext cx="11340000" cy="290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12"/>
          <a:stretch>
            <a:fillRect/>
          </a:stretch>
        </p:blipFill>
        <p:spPr>
          <a:xfrm>
            <a:off x="551180" y="1773200"/>
            <a:ext cx="11340000" cy="39198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270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47959" y="5234599"/>
            <a:ext cx="380856" cy="38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2" b="2509"/>
          <a:stretch>
            <a:fillRect/>
          </a:stretch>
        </p:blipFill>
        <p:spPr>
          <a:xfrm>
            <a:off x="479425" y="1125220"/>
            <a:ext cx="11352575" cy="56886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63" b="4746"/>
          <a:stretch>
            <a:fillRect/>
          </a:stretch>
        </p:blipFill>
        <p:spPr>
          <a:xfrm>
            <a:off x="360045" y="1224280"/>
            <a:ext cx="10776630" cy="5589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63735" y="3542030"/>
            <a:ext cx="78486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40240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02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368010" y="3243336"/>
            <a:ext cx="742670" cy="34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9244" y="3891048"/>
            <a:ext cx="1561511" cy="36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52997" y="4557810"/>
            <a:ext cx="1504382" cy="36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54055" y="5881810"/>
            <a:ext cx="1847153" cy="35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702310"/>
            <a:ext cx="10144125" cy="61556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483215" cy="6218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7920" y="3429000"/>
            <a:ext cx="1059434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4387850"/>
            <a:ext cx="1059434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43660" y="5229225"/>
            <a:ext cx="1059434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43660" y="6021705"/>
            <a:ext cx="1059434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695325" y="1052830"/>
            <a:ext cx="11100435" cy="57607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368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310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88925" y="2199640"/>
            <a:ext cx="983170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5430" y="3147695"/>
            <a:ext cx="1041971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9400" y="4102100"/>
            <a:ext cx="790829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895"/>
            <a:ext cx="10031601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980440"/>
            <a:ext cx="3619500" cy="137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4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375" y="3376930"/>
            <a:ext cx="987742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6650" y="4288790"/>
            <a:ext cx="1044956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5253990"/>
            <a:ext cx="1014285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50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47650" y="2270760"/>
            <a:ext cx="954405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9555" y="3196590"/>
            <a:ext cx="935863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2410" y="4129405"/>
            <a:ext cx="1157922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3840" y="5064760"/>
            <a:ext cx="1003046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19" grpId="0" bldLvl="0" animBg="1"/>
      <p:bldP spid="2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47"/>
          <a:stretch>
            <a:fillRect/>
          </a:stretch>
        </p:blipFill>
        <p:spPr>
          <a:xfrm>
            <a:off x="360045" y="1224280"/>
            <a:ext cx="11340000" cy="483007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98855" y="4416425"/>
            <a:ext cx="980059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90905" y="5239385"/>
            <a:ext cx="10016490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76"/>
          <a:stretch>
            <a:fillRect/>
          </a:stretch>
        </p:blipFill>
        <p:spPr>
          <a:xfrm>
            <a:off x="255905" y="1769390"/>
            <a:ext cx="11340000" cy="270077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983615" y="2637155"/>
            <a:ext cx="10016490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3573145"/>
            <a:ext cx="10016490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57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38740" y="1987495"/>
            <a:ext cx="1580554" cy="343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445" y="3314070"/>
            <a:ext cx="1542468" cy="343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8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13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814508" y="4652080"/>
            <a:ext cx="257078" cy="27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325641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7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720066"/>
            <a:ext cx="266599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3213100"/>
            <a:ext cx="8048625" cy="2781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4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637511"/>
            <a:ext cx="333249" cy="39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450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2025-06-19T13:25:51Z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