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3"/>
    <p:sldId id="356" r:id="rId4"/>
    <p:sldId id="355" r:id="rId5"/>
    <p:sldId id="354" r:id="rId6"/>
    <p:sldId id="353" r:id="rId7"/>
    <p:sldId id="352" r:id="rId8"/>
    <p:sldId id="351" r:id="rId9"/>
    <p:sldId id="350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7" r:id="rId31"/>
    <p:sldId id="357" r:id="rId32"/>
    <p:sldId id="326" r:id="rId33"/>
    <p:sldId id="325" r:id="rId34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8380" y="2495550"/>
            <a:ext cx="7635240" cy="1866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83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3975" y="4201795"/>
            <a:ext cx="60198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985"/>
            <a:ext cx="11340000" cy="451948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7"/>
          <a:stretch>
            <a:fillRect/>
          </a:stretch>
        </p:blipFill>
        <p:spPr>
          <a:xfrm>
            <a:off x="360045" y="1052830"/>
            <a:ext cx="10261600" cy="5689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75750" y="2828290"/>
            <a:ext cx="77216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908405"/>
            <a:ext cx="975631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7"/>
          <a:stretch>
            <a:fillRect/>
          </a:stretch>
        </p:blipFill>
        <p:spPr>
          <a:xfrm>
            <a:off x="1559560" y="1052830"/>
            <a:ext cx="9406890" cy="568924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908405"/>
            <a:ext cx="1036713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27189" y="1004173"/>
            <a:ext cx="339477" cy="356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836650"/>
            <a:ext cx="10376034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239869" y="6164061"/>
            <a:ext cx="392041" cy="348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183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45" y="1224000"/>
            <a:ext cx="11340000" cy="30056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4229455"/>
            <a:ext cx="11340000" cy="16569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6100" y="5315050"/>
            <a:ext cx="380856" cy="39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362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378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835314" y="4404318"/>
            <a:ext cx="2751687" cy="35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24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00352" y="2691933"/>
            <a:ext cx="428463" cy="381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700885"/>
            <a:ext cx="11340000" cy="467912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42"/>
          <a:stretch>
            <a:fillRect/>
          </a:stretch>
        </p:blipFill>
        <p:spPr>
          <a:xfrm>
            <a:off x="360045" y="1224280"/>
            <a:ext cx="11339830" cy="544540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619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53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290" y="2199005"/>
            <a:ext cx="10461625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2680" y="3058795"/>
            <a:ext cx="989266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32205" y="3917950"/>
            <a:ext cx="984694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82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6490" y="2392680"/>
            <a:ext cx="9909175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1095" y="3281045"/>
            <a:ext cx="715454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5060" y="4111625"/>
            <a:ext cx="10241915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7737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66065" y="2094230"/>
            <a:ext cx="1045400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3055" y="2981960"/>
            <a:ext cx="717550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88"/>
          <a:stretch>
            <a:fillRect/>
          </a:stretch>
        </p:blipFill>
        <p:spPr>
          <a:xfrm>
            <a:off x="335280" y="1125220"/>
            <a:ext cx="10841355" cy="563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6422" y="3020194"/>
            <a:ext cx="8911553" cy="437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9980" y="3741420"/>
            <a:ext cx="925512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6170" y="4660265"/>
            <a:ext cx="938276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15695" y="5471160"/>
            <a:ext cx="9411335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1890" y="6291580"/>
            <a:ext cx="4787265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369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16230" y="2149475"/>
            <a:ext cx="1014603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6705" y="2976245"/>
            <a:ext cx="1020826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424"/>
          <a:stretch>
            <a:fillRect/>
          </a:stretch>
        </p:blipFill>
        <p:spPr>
          <a:xfrm>
            <a:off x="360045" y="1224280"/>
            <a:ext cx="11340000" cy="52576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40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1376768"/>
            <a:ext cx="1133047" cy="353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377" y="1997392"/>
            <a:ext cx="390377" cy="343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67758" y="2618015"/>
            <a:ext cx="1190176" cy="334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34055" y="3859261"/>
            <a:ext cx="1142569" cy="353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75" t="65030" r="575" b="768"/>
          <a:stretch>
            <a:fillRect/>
          </a:stretch>
        </p:blipFill>
        <p:spPr>
          <a:xfrm>
            <a:off x="335280" y="1008660"/>
            <a:ext cx="11340000" cy="278461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1" b="61958"/>
          <a:stretch>
            <a:fillRect/>
          </a:stretch>
        </p:blipFill>
        <p:spPr>
          <a:xfrm>
            <a:off x="1199515" y="3933190"/>
            <a:ext cx="10475595" cy="2638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76"/>
          <a:stretch>
            <a:fillRect/>
          </a:stretch>
        </p:blipFill>
        <p:spPr>
          <a:xfrm>
            <a:off x="327660" y="1413155"/>
            <a:ext cx="11340000" cy="432985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263525" y="2420620"/>
            <a:ext cx="1126109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7660" y="3141345"/>
            <a:ext cx="1126109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06400" y="4077335"/>
            <a:ext cx="1126109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7660" y="5013325"/>
            <a:ext cx="1126109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" grpId="0" bldLvl="0" animBg="1"/>
      <p:bldP spid="17" grpId="0" bldLvl="0" animBg="1"/>
      <p:bldP spid="1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64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08610" y="2216150"/>
            <a:ext cx="739076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7340" y="3060065"/>
            <a:ext cx="1091946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6545" y="3921125"/>
            <a:ext cx="1151699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6385" y="4778375"/>
            <a:ext cx="1079881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3530" y="5635625"/>
            <a:ext cx="1004887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12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05894" y="2023969"/>
            <a:ext cx="1551989" cy="342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53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83224" y="1996032"/>
            <a:ext cx="1571032" cy="343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29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814508" y="3737665"/>
            <a:ext cx="257078" cy="276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9"/>
          <a:stretch>
            <a:fillRect/>
          </a:stretch>
        </p:blipFill>
        <p:spPr>
          <a:xfrm>
            <a:off x="360045" y="1224280"/>
            <a:ext cx="10328275" cy="5589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64015" y="2780665"/>
            <a:ext cx="685800" cy="984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1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9850" y="2362200"/>
            <a:ext cx="60833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2925445"/>
            <a:ext cx="7183120" cy="3853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1407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2025-06-19T13:45:54Z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0803F182AC044BA3913AF2E555CD301E</vt:lpwstr>
  </property>
</Properties>
</file>