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39" r:id="rId20"/>
    <p:sldId id="338" r:id="rId21"/>
    <p:sldId id="336" r:id="rId22"/>
    <p:sldId id="335" r:id="rId23"/>
    <p:sldId id="334" r:id="rId24"/>
    <p:sldId id="333" r:id="rId25"/>
    <p:sldId id="332" r:id="rId26"/>
    <p:sldId id="331" r:id="rId27"/>
    <p:sldId id="329" r:id="rId28"/>
    <p:sldId id="328" r:id="rId29"/>
    <p:sldId id="359" r:id="rId30"/>
    <p:sldId id="327" r:id="rId31"/>
    <p:sldId id="326" r:id="rId32"/>
    <p:sldId id="360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24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7759"/>
          <a:stretch>
            <a:fillRect/>
          </a:stretch>
        </p:blipFill>
        <p:spPr>
          <a:xfrm>
            <a:off x="479425" y="1813560"/>
            <a:ext cx="11620500" cy="16878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3454" t="54461" r="13257"/>
          <a:stretch>
            <a:fillRect/>
          </a:stretch>
        </p:blipFill>
        <p:spPr>
          <a:xfrm>
            <a:off x="3431540" y="3573145"/>
            <a:ext cx="6192520" cy="14712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23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155" y="620395"/>
            <a:ext cx="9788525" cy="6073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6021070"/>
            <a:ext cx="58928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766425" cy="61360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1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8438" y="5220747"/>
            <a:ext cx="361813" cy="40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87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105" y="621030"/>
            <a:ext cx="10024110" cy="61944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84105" y="6021705"/>
            <a:ext cx="67119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250"/>
            <a:ext cx="11340000" cy="366072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6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9370" y="2226945"/>
            <a:ext cx="66929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940" y="3069590"/>
            <a:ext cx="6802120" cy="20802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1"/>
          <a:stretch>
            <a:fillRect/>
          </a:stretch>
        </p:blipFill>
        <p:spPr>
          <a:xfrm>
            <a:off x="911225" y="4941570"/>
            <a:ext cx="10009550" cy="182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136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1080135" y="864870"/>
            <a:ext cx="10704240" cy="176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9070" y="1719580"/>
            <a:ext cx="65786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 b="2375"/>
          <a:stretch>
            <a:fillRect/>
          </a:stretch>
        </p:blipFill>
        <p:spPr>
          <a:xfrm>
            <a:off x="1127125" y="2421255"/>
            <a:ext cx="10441350" cy="432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20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491284" y="3100681"/>
            <a:ext cx="2009017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72896" y="3700838"/>
            <a:ext cx="1942367" cy="33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91385" y="5453677"/>
            <a:ext cx="1590075" cy="36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02418" y="6044308"/>
            <a:ext cx="1551989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85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0320" y="1358265"/>
            <a:ext cx="68834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521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6015" y="4937760"/>
            <a:ext cx="95885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836930"/>
            <a:ext cx="10775950" cy="60051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1440180" y="603250"/>
            <a:ext cx="8328070" cy="803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1224000"/>
            <a:ext cx="11340000" cy="531218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845030"/>
            <a:ext cx="11340000" cy="333043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24"/>
          <a:stretch>
            <a:fillRect/>
          </a:stretch>
        </p:blipFill>
        <p:spPr>
          <a:xfrm>
            <a:off x="407035" y="1629410"/>
            <a:ext cx="11340000" cy="439363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225" y="3573145"/>
            <a:ext cx="100920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3615" y="4437380"/>
            <a:ext cx="100920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83615" y="5157470"/>
            <a:ext cx="100920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76"/>
          <a:stretch>
            <a:fillRect/>
          </a:stretch>
        </p:blipFill>
        <p:spPr>
          <a:xfrm>
            <a:off x="551180" y="1773200"/>
            <a:ext cx="11340000" cy="24102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39470" y="2635250"/>
            <a:ext cx="105009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8355" y="3429000"/>
            <a:ext cx="105009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45342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26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19596" y="3083351"/>
            <a:ext cx="1580554" cy="33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24"/>
          <a:stretch>
            <a:fillRect/>
          </a:stretch>
        </p:blipFill>
        <p:spPr>
          <a:xfrm>
            <a:off x="360045" y="1224280"/>
            <a:ext cx="11340000" cy="4390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933190"/>
            <a:ext cx="1008888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225" y="4797425"/>
            <a:ext cx="1039812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53"/>
          <a:stretch>
            <a:fillRect/>
          </a:stretch>
        </p:blipFill>
        <p:spPr>
          <a:xfrm>
            <a:off x="541020" y="981355"/>
            <a:ext cx="11340000" cy="24914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 b="5627"/>
          <a:stretch>
            <a:fillRect/>
          </a:stretch>
        </p:blipFill>
        <p:spPr>
          <a:xfrm>
            <a:off x="1343660" y="3429000"/>
            <a:ext cx="10008915" cy="3168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8355" y="1845310"/>
            <a:ext cx="105009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535" y="2637155"/>
            <a:ext cx="105009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3573145"/>
            <a:ext cx="105009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4359275"/>
            <a:ext cx="105009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5229225"/>
            <a:ext cx="105009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5949315"/>
            <a:ext cx="105009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3758468"/>
            <a:ext cx="1571032" cy="3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4377793"/>
            <a:ext cx="1142569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11110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92846" y="2198446"/>
            <a:ext cx="1523425" cy="33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0780" y="2179290"/>
            <a:ext cx="1532947" cy="35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889830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102975" y="5668010"/>
            <a:ext cx="5092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1425" y="4819650"/>
            <a:ext cx="76708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52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759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02" y="4228939"/>
            <a:ext cx="333249" cy="39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440" y="4696460"/>
            <a:ext cx="6714490" cy="207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2025-06-19T11:46:53Z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0803F182AC044BA3913AF2E555CD301E</vt:lpwstr>
  </property>
</Properties>
</file>