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61" r:id="rId4"/>
    <p:sldId id="360" r:id="rId5"/>
    <p:sldId id="359" r:id="rId6"/>
    <p:sldId id="358" r:id="rId7"/>
    <p:sldId id="357" r:id="rId8"/>
    <p:sldId id="356" r:id="rId9"/>
    <p:sldId id="354" r:id="rId10"/>
    <p:sldId id="353" r:id="rId11"/>
    <p:sldId id="352" r:id="rId12"/>
    <p:sldId id="351" r:id="rId13"/>
    <p:sldId id="350" r:id="rId14"/>
    <p:sldId id="349" r:id="rId15"/>
    <p:sldId id="348" r:id="rId16"/>
    <p:sldId id="346" r:id="rId17"/>
    <p:sldId id="345" r:id="rId18"/>
    <p:sldId id="344" r:id="rId19"/>
    <p:sldId id="343" r:id="rId20"/>
    <p:sldId id="342" r:id="rId21"/>
    <p:sldId id="341" r:id="rId22"/>
    <p:sldId id="339" r:id="rId23"/>
    <p:sldId id="337" r:id="rId24"/>
    <p:sldId id="334" r:id="rId25"/>
    <p:sldId id="333" r:id="rId26"/>
    <p:sldId id="332" r:id="rId27"/>
    <p:sldId id="331" r:id="rId28"/>
    <p:sldId id="330" r:id="rId29"/>
    <p:sldId id="329" r:id="rId30"/>
    <p:sldId id="362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4080" y="2278380"/>
            <a:ext cx="7863840" cy="2301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985"/>
            <a:ext cx="11340000" cy="443140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9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396828"/>
            <a:ext cx="371335" cy="39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785"/>
            <a:ext cx="11340000" cy="178357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1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6505" y="4154805"/>
            <a:ext cx="78486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700885"/>
            <a:ext cx="11340000" cy="37267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5373090"/>
            <a:ext cx="11340000" cy="77618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5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4215676"/>
            <a:ext cx="371335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994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837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76523" y="4906807"/>
            <a:ext cx="333249" cy="391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" b="1986"/>
          <a:stretch>
            <a:fillRect/>
          </a:stretch>
        </p:blipFill>
        <p:spPr>
          <a:xfrm>
            <a:off x="1271270" y="989965"/>
            <a:ext cx="10153060" cy="57514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883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925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302367" y="3082965"/>
            <a:ext cx="771234" cy="30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63979" y="3674020"/>
            <a:ext cx="1532947" cy="33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44937" y="4265076"/>
            <a:ext cx="790277" cy="352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63979" y="4846598"/>
            <a:ext cx="1152090" cy="352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21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595" y="4246245"/>
            <a:ext cx="6988810" cy="2086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2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9145" y="2251075"/>
            <a:ext cx="57658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5300"/>
            <a:ext cx="11340000" cy="2647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26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59365" y="3438525"/>
            <a:ext cx="72009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4005580"/>
            <a:ext cx="6736715" cy="18154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27"/>
          <a:stretch>
            <a:fillRect/>
          </a:stretch>
        </p:blipFill>
        <p:spPr>
          <a:xfrm>
            <a:off x="1055370" y="5805805"/>
            <a:ext cx="10225450" cy="913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1590" y="5020310"/>
            <a:ext cx="63754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772640"/>
            <a:ext cx="11340000" cy="366072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2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3965" y="5126990"/>
            <a:ext cx="72390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756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1034053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3"/>
          <a:stretch>
            <a:fillRect/>
          </a:stretch>
        </p:blipFill>
        <p:spPr>
          <a:xfrm>
            <a:off x="1271270" y="692785"/>
            <a:ext cx="10441350" cy="583501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85"/>
          <a:stretch>
            <a:fillRect/>
          </a:stretch>
        </p:blipFill>
        <p:spPr>
          <a:xfrm>
            <a:off x="1271270" y="1269365"/>
            <a:ext cx="11340000" cy="455926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30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15818" y="1929868"/>
            <a:ext cx="1599596" cy="34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8488" y="3112676"/>
            <a:ext cx="2323224" cy="35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83123" y="3704079"/>
            <a:ext cx="1466297" cy="36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15"/>
          <a:stretch>
            <a:fillRect/>
          </a:stretch>
        </p:blipFill>
        <p:spPr>
          <a:xfrm>
            <a:off x="1055370" y="1580160"/>
            <a:ext cx="11340000" cy="369799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956030"/>
            <a:ext cx="1101921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17675" y="2847975"/>
            <a:ext cx="955421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52600" y="3662045"/>
            <a:ext cx="943991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13230" y="4458335"/>
            <a:ext cx="961580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33220" y="5250180"/>
            <a:ext cx="999807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21485" y="6057900"/>
            <a:ext cx="686943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  <p:bldP spid="17" grpId="0" bldLvl="0" animBg="1"/>
      <p:bldP spid="1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6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10" y="4031615"/>
            <a:ext cx="871537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2035" y="4848860"/>
            <a:ext cx="1057084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9505" y="5681345"/>
            <a:ext cx="1019810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703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153285"/>
            <a:ext cx="1044765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992120"/>
            <a:ext cx="1047813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811905"/>
            <a:ext cx="1058100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640580"/>
            <a:ext cx="1047877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470525"/>
            <a:ext cx="899922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6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0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8110" y="1376432"/>
            <a:ext cx="809319" cy="36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4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4114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4071206"/>
            <a:ext cx="257078" cy="27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132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76423" y="2143459"/>
            <a:ext cx="285642" cy="27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2637155"/>
            <a:ext cx="8145145" cy="2534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23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9874" y="6175526"/>
            <a:ext cx="428463" cy="39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035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2025-06-19T11:56:23Z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