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61" r:id="rId4"/>
    <p:sldId id="360" r:id="rId5"/>
    <p:sldId id="359" r:id="rId6"/>
    <p:sldId id="358" r:id="rId7"/>
    <p:sldId id="357" r:id="rId8"/>
    <p:sldId id="362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7" r:id="rId18"/>
    <p:sldId id="346" r:id="rId19"/>
    <p:sldId id="345" r:id="rId20"/>
    <p:sldId id="344" r:id="rId21"/>
    <p:sldId id="341" r:id="rId22"/>
    <p:sldId id="340" r:id="rId23"/>
    <p:sldId id="339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63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710" y="2415540"/>
            <a:ext cx="7688580" cy="2026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50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9055" y="5191125"/>
            <a:ext cx="62992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6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6196292"/>
            <a:ext cx="361813" cy="4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33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0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292955"/>
            <a:ext cx="11340000" cy="858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7855" y="4455164"/>
            <a:ext cx="371335" cy="38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1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7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47959" y="4987858"/>
            <a:ext cx="371335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47727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5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377623"/>
            <a:ext cx="428463" cy="39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205355"/>
            <a:ext cx="6084570" cy="25844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941290"/>
            <a:ext cx="11340000" cy="1772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10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701007" y="3253901"/>
            <a:ext cx="1580554" cy="35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2443" y="4530928"/>
            <a:ext cx="1104483" cy="35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6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321712"/>
            <a:ext cx="361813" cy="4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811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02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11225" y="3141345"/>
            <a:ext cx="10945540" cy="3611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9290" y="6104332"/>
            <a:ext cx="428463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29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9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1309" y="3652424"/>
            <a:ext cx="428463" cy="39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340485"/>
            <a:ext cx="10480040" cy="53422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340485"/>
            <a:ext cx="1060450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6" b="4746"/>
          <a:stretch>
            <a:fillRect/>
          </a:stretch>
        </p:blipFill>
        <p:spPr>
          <a:xfrm>
            <a:off x="732155" y="1315720"/>
            <a:ext cx="10702290" cy="54063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8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264783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7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1347819"/>
            <a:ext cx="742670" cy="3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0554" y="1995493"/>
            <a:ext cx="1513904" cy="34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3324" y="3262265"/>
            <a:ext cx="1561511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8942" y="3909939"/>
            <a:ext cx="809319" cy="35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501" y="4548087"/>
            <a:ext cx="742670" cy="35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5869" y="5205285"/>
            <a:ext cx="1523425" cy="33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6"/>
          <a:stretch>
            <a:fillRect/>
          </a:stretch>
        </p:blipFill>
        <p:spPr>
          <a:xfrm>
            <a:off x="360045" y="1224280"/>
            <a:ext cx="11340000" cy="391592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1"/>
          <a:stretch>
            <a:fillRect/>
          </a:stretch>
        </p:blipFill>
        <p:spPr>
          <a:xfrm>
            <a:off x="479425" y="1917345"/>
            <a:ext cx="11340000" cy="366243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33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645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7970" y="2317115"/>
            <a:ext cx="1091501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1305" y="3190875"/>
            <a:ext cx="102685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5905" y="4048125"/>
            <a:ext cx="106019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0515" y="4926965"/>
            <a:ext cx="63119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3135" y="3130550"/>
            <a:ext cx="1108202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8710" y="3997960"/>
            <a:ext cx="505206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 b="5181"/>
          <a:stretch>
            <a:fillRect/>
          </a:stretch>
        </p:blipFill>
        <p:spPr>
          <a:xfrm>
            <a:off x="1127125" y="621030"/>
            <a:ext cx="10513695" cy="60490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3357245"/>
            <a:ext cx="106470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5370" y="4221480"/>
            <a:ext cx="106470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1270" y="5301615"/>
            <a:ext cx="106470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1270" y="6021705"/>
            <a:ext cx="106470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286252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493010"/>
            <a:ext cx="1061720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3357245"/>
            <a:ext cx="1061720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30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30931" y="2015108"/>
            <a:ext cx="733148" cy="3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803" y="2653715"/>
            <a:ext cx="771234" cy="3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8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3778" y="1977377"/>
            <a:ext cx="780755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5113" y="2625853"/>
            <a:ext cx="1580554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6826" y="2597244"/>
            <a:ext cx="1542468" cy="36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3853" y="4533137"/>
            <a:ext cx="1513904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52"/>
          <a:stretch>
            <a:fillRect/>
          </a:stretch>
        </p:blipFill>
        <p:spPr>
          <a:xfrm>
            <a:off x="360045" y="1224280"/>
            <a:ext cx="11340000" cy="31509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32440" y="3624580"/>
            <a:ext cx="61087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/>
          <a:stretch>
            <a:fillRect/>
          </a:stretch>
        </p:blipFill>
        <p:spPr>
          <a:xfrm>
            <a:off x="360045" y="1989100"/>
            <a:ext cx="11340000" cy="3170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1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1595" y="4105910"/>
            <a:ext cx="6057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5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2025-06-19T12:23:27Z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