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58" r:id="rId4"/>
    <p:sldId id="357" r:id="rId5"/>
    <p:sldId id="356" r:id="rId6"/>
    <p:sldId id="355" r:id="rId7"/>
    <p:sldId id="354" r:id="rId8"/>
    <p:sldId id="353" r:id="rId9"/>
    <p:sldId id="352" r:id="rId10"/>
    <p:sldId id="351" r:id="rId11"/>
    <p:sldId id="350" r:id="rId12"/>
    <p:sldId id="349" r:id="rId13"/>
    <p:sldId id="348" r:id="rId14"/>
    <p:sldId id="347" r:id="rId15"/>
    <p:sldId id="346" r:id="rId16"/>
    <p:sldId id="345" r:id="rId17"/>
    <p:sldId id="344" r:id="rId18"/>
    <p:sldId id="343" r:id="rId19"/>
    <p:sldId id="340" r:id="rId20"/>
    <p:sldId id="339" r:id="rId21"/>
    <p:sldId id="359" r:id="rId22"/>
    <p:sldId id="335" r:id="rId23"/>
    <p:sldId id="334" r:id="rId24"/>
    <p:sldId id="333" r:id="rId25"/>
    <p:sldId id="332" r:id="rId26"/>
    <p:sldId id="331" r:id="rId27"/>
    <p:sldId id="330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9390" y="2945130"/>
            <a:ext cx="6713220" cy="9677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62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3642682"/>
            <a:ext cx="333249" cy="390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460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8405"/>
            <a:ext cx="1099916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38524" y="6258912"/>
            <a:ext cx="350938" cy="38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" b="4291"/>
          <a:stretch>
            <a:fillRect/>
          </a:stretch>
        </p:blipFill>
        <p:spPr>
          <a:xfrm>
            <a:off x="407035" y="981075"/>
            <a:ext cx="10517505" cy="573595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02"/>
          <a:stretch>
            <a:fillRect/>
          </a:stretch>
        </p:blipFill>
        <p:spPr>
          <a:xfrm>
            <a:off x="407035" y="1066800"/>
            <a:ext cx="11339830" cy="5675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31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67875" y="3244215"/>
            <a:ext cx="608330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528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100"/>
            <a:ext cx="11340000" cy="29395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0480" y="3190875"/>
            <a:ext cx="668020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610" y="2925445"/>
            <a:ext cx="3685540" cy="285369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5877280"/>
            <a:ext cx="11340000" cy="930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5"/>
          <a:stretch>
            <a:fillRect/>
          </a:stretch>
        </p:blipFill>
        <p:spPr>
          <a:xfrm>
            <a:off x="335280" y="1052195"/>
            <a:ext cx="11029315" cy="576036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900" y="836295"/>
            <a:ext cx="7353935" cy="26593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53"/>
          <a:stretch>
            <a:fillRect/>
          </a:stretch>
        </p:blipFill>
        <p:spPr>
          <a:xfrm>
            <a:off x="335280" y="3573145"/>
            <a:ext cx="11339830" cy="27422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4581525"/>
            <a:ext cx="10902950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5280" y="5589270"/>
            <a:ext cx="10902950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449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921259" y="3185984"/>
            <a:ext cx="2723123" cy="352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58337" y="3871726"/>
            <a:ext cx="1980453" cy="342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50" b="3478"/>
          <a:stretch>
            <a:fillRect/>
          </a:stretch>
        </p:blipFill>
        <p:spPr>
          <a:xfrm>
            <a:off x="1127125" y="908685"/>
            <a:ext cx="10585450" cy="58331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470" y="1845310"/>
            <a:ext cx="10715625" cy="805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225" y="2925445"/>
            <a:ext cx="10715625" cy="805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9470" y="3933190"/>
            <a:ext cx="10715625" cy="805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470" y="5013325"/>
            <a:ext cx="10715625" cy="805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7080" y="5936615"/>
            <a:ext cx="10715625" cy="805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1268730"/>
            <a:ext cx="9184640" cy="517652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7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7125" y="3310890"/>
            <a:ext cx="10072370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2360" y="4312285"/>
            <a:ext cx="9932035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349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81940" y="2332990"/>
            <a:ext cx="10752455" cy="79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3830" y="3307080"/>
            <a:ext cx="10434320" cy="826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82575" y="4314825"/>
            <a:ext cx="10629900" cy="79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14" b="8013"/>
          <a:stretch>
            <a:fillRect/>
          </a:stretch>
        </p:blipFill>
        <p:spPr>
          <a:xfrm>
            <a:off x="1487170" y="765175"/>
            <a:ext cx="9649460" cy="590423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836650"/>
            <a:ext cx="1041178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9"/>
          <a:stretch>
            <a:fillRect/>
          </a:stretch>
        </p:blipFill>
        <p:spPr>
          <a:xfrm>
            <a:off x="1343660" y="1052830"/>
            <a:ext cx="10440715" cy="566991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548640"/>
            <a:ext cx="11025505" cy="60858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43660" y="2493010"/>
            <a:ext cx="10401935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43660" y="3285490"/>
            <a:ext cx="10401935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343660" y="4221480"/>
            <a:ext cx="10401935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343660" y="5013325"/>
            <a:ext cx="10401935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343660" y="5805170"/>
            <a:ext cx="10401935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535" b="1452"/>
          <a:stretch>
            <a:fillRect/>
          </a:stretch>
        </p:blipFill>
        <p:spPr>
          <a:xfrm>
            <a:off x="1199515" y="836930"/>
            <a:ext cx="10224770" cy="590486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95350" y="1772285"/>
            <a:ext cx="10401935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895350" y="2564765"/>
            <a:ext cx="10401935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008380" y="3500755"/>
            <a:ext cx="10401935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127125" y="4292600"/>
            <a:ext cx="10401935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199515" y="5156835"/>
            <a:ext cx="10401935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055370" y="6062345"/>
            <a:ext cx="10401935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98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30831" y="1444287"/>
            <a:ext cx="1571032" cy="344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0352" y="1434709"/>
            <a:ext cx="1561511" cy="363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19395" y="1463442"/>
            <a:ext cx="1123526" cy="325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0856" y="2114726"/>
            <a:ext cx="399899" cy="344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2747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12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2205355"/>
            <a:ext cx="1047686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3013075"/>
            <a:ext cx="1047686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1135" y="4005580"/>
            <a:ext cx="1047686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91135" y="4725670"/>
            <a:ext cx="1047686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2" grpId="0" bldLvl="0" animBg="1"/>
      <p:bldP spid="2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07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90629" y="3417041"/>
            <a:ext cx="409420" cy="333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420" y="4074953"/>
            <a:ext cx="1142569" cy="352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44987" y="5419383"/>
            <a:ext cx="1561511" cy="343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13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0125" y="3404902"/>
            <a:ext cx="1561511" cy="352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498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795465" y="4105186"/>
            <a:ext cx="285642" cy="27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6740"/>
            <a:ext cx="11340000" cy="348628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55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3443289"/>
            <a:ext cx="342770" cy="390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4009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2025-06-19T14:22:41Z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0803F182AC044BA3913AF2E555CD301E</vt:lpwstr>
  </property>
</Properties>
</file>